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8"/>
  </p:notesMasterIdLst>
  <p:sldIdLst>
    <p:sldId id="256" r:id="rId2"/>
    <p:sldId id="259" r:id="rId3"/>
    <p:sldId id="258" r:id="rId4"/>
    <p:sldId id="303" r:id="rId5"/>
    <p:sldId id="264" r:id="rId6"/>
    <p:sldId id="302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0"/>
      <p:regular r:id="rId13"/>
      <p:bold r:id="rId14"/>
      <p:italic r:id="rId15"/>
      <p:boldItalic r:id="rId16"/>
    </p:embeddedFont>
    <p:embeddedFont>
      <p:font typeface="Raleway" pitchFamily="2" charset="0"/>
      <p:regular r:id="rId17"/>
      <p:bold r:id="rId18"/>
      <p:italic r:id="rId19"/>
      <p:boldItalic r:id="rId20"/>
    </p:embeddedFont>
    <p:embeddedFont>
      <p:font typeface="Swanky and Moo Moo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E65C8-247F-4FD3-8EB0-47915D574A25}">
  <a:tblStyle styleId="{F8CE65C8-247F-4FD3-8EB0-47915D574A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8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e4c85ce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e4c85ce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ee4c85ce8e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ee4c85ce8e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a59fdda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a59fdda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e4c85ce70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e4c85ce70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ee6a19d6d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ee6a19d6d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15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0025" y="519471"/>
            <a:ext cx="4503900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19" name="Google Shape;19;p2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35" name="Google Shape;35;p2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46;p2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 hasCustomPrompt="1"/>
          </p:nvPr>
        </p:nvSpPr>
        <p:spPr>
          <a:xfrm>
            <a:off x="3483575" y="1628550"/>
            <a:ext cx="4536900" cy="14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3483575" y="3028950"/>
            <a:ext cx="45369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7711192" y="-892410"/>
            <a:ext cx="714068" cy="2385199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-5400000">
            <a:off x="5635701" y="-779981"/>
            <a:ext cx="339520" cy="1785772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-4914955" flipH="1">
            <a:off x="-1679063" y="3695183"/>
            <a:ext cx="4149748" cy="2795954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11"/>
          <p:cNvGrpSpPr/>
          <p:nvPr/>
        </p:nvGrpSpPr>
        <p:grpSpPr>
          <a:xfrm flipH="1">
            <a:off x="-245897" y="-432210"/>
            <a:ext cx="2128540" cy="1965525"/>
            <a:chOff x="7164153" y="-355122"/>
            <a:chExt cx="2128540" cy="1965525"/>
          </a:xfrm>
        </p:grpSpPr>
        <p:sp>
          <p:nvSpPr>
            <p:cNvPr id="203" name="Google Shape;203;p11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1"/>
          <p:cNvSpPr/>
          <p:nvPr/>
        </p:nvSpPr>
        <p:spPr>
          <a:xfrm rot="-554260">
            <a:off x="3010609" y="10717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-554252">
            <a:off x="5076570" y="635839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54260">
            <a:off x="7596774" y="41726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54260">
            <a:off x="5066109" y="42986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1"/>
          <p:cNvGrpSpPr/>
          <p:nvPr/>
        </p:nvGrpSpPr>
        <p:grpSpPr>
          <a:xfrm>
            <a:off x="7692834" y="-219061"/>
            <a:ext cx="910721" cy="2131332"/>
            <a:chOff x="7483196" y="-179886"/>
            <a:chExt cx="910721" cy="2131332"/>
          </a:xfrm>
        </p:grpSpPr>
        <p:sp>
          <p:nvSpPr>
            <p:cNvPr id="223" name="Google Shape;223;p11"/>
            <p:cNvSpPr/>
            <p:nvPr/>
          </p:nvSpPr>
          <p:spPr>
            <a:xfrm>
              <a:off x="7934588" y="-179886"/>
              <a:ext cx="7925" cy="1411250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11"/>
            <p:cNvGrpSpPr/>
            <p:nvPr/>
          </p:nvGrpSpPr>
          <p:grpSpPr>
            <a:xfrm>
              <a:off x="7483196" y="1056874"/>
              <a:ext cx="910721" cy="894571"/>
              <a:chOff x="9967321" y="-247226"/>
              <a:chExt cx="910721" cy="894571"/>
            </a:xfrm>
          </p:grpSpPr>
          <p:sp>
            <p:nvSpPr>
              <p:cNvPr id="225" name="Google Shape;225;p11"/>
              <p:cNvSpPr/>
              <p:nvPr/>
            </p:nvSpPr>
            <p:spPr>
              <a:xfrm>
                <a:off x="10180216" y="-247226"/>
                <a:ext cx="274869" cy="291704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812" extrusionOk="0">
                    <a:moveTo>
                      <a:pt x="486" y="1"/>
                    </a:moveTo>
                    <a:cubicBezTo>
                      <a:pt x="474" y="1"/>
                      <a:pt x="464" y="4"/>
                      <a:pt x="458" y="10"/>
                    </a:cubicBezTo>
                    <a:cubicBezTo>
                      <a:pt x="432" y="23"/>
                      <a:pt x="406" y="36"/>
                      <a:pt x="406" y="76"/>
                    </a:cubicBezTo>
                    <a:lnTo>
                      <a:pt x="14" y="3720"/>
                    </a:lnTo>
                    <a:cubicBezTo>
                      <a:pt x="1" y="3760"/>
                      <a:pt x="40" y="3799"/>
                      <a:pt x="79" y="3812"/>
                    </a:cubicBezTo>
                    <a:cubicBezTo>
                      <a:pt x="118" y="3812"/>
                      <a:pt x="144" y="3773"/>
                      <a:pt x="144" y="3746"/>
                    </a:cubicBezTo>
                    <a:lnTo>
                      <a:pt x="549" y="206"/>
                    </a:lnTo>
                    <a:lnTo>
                      <a:pt x="3449" y="2100"/>
                    </a:lnTo>
                    <a:cubicBezTo>
                      <a:pt x="3464" y="2113"/>
                      <a:pt x="3480" y="2118"/>
                      <a:pt x="3494" y="2118"/>
                    </a:cubicBezTo>
                    <a:cubicBezTo>
                      <a:pt x="3552" y="2118"/>
                      <a:pt x="3591" y="2025"/>
                      <a:pt x="3528" y="1983"/>
                    </a:cubicBezTo>
                    <a:lnTo>
                      <a:pt x="523" y="10"/>
                    </a:lnTo>
                    <a:cubicBezTo>
                      <a:pt x="510" y="4"/>
                      <a:pt x="497" y="1"/>
                      <a:pt x="4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10384157" y="357325"/>
                <a:ext cx="277011" cy="29002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790" extrusionOk="0">
                    <a:moveTo>
                      <a:pt x="3541" y="1"/>
                    </a:moveTo>
                    <a:cubicBezTo>
                      <a:pt x="3502" y="1"/>
                      <a:pt x="3462" y="27"/>
                      <a:pt x="3462" y="66"/>
                    </a:cubicBezTo>
                    <a:lnTo>
                      <a:pt x="2966" y="3580"/>
                    </a:lnTo>
                    <a:lnTo>
                      <a:pt x="118" y="1607"/>
                    </a:lnTo>
                    <a:cubicBezTo>
                      <a:pt x="106" y="1596"/>
                      <a:pt x="89" y="1589"/>
                      <a:pt x="72" y="1589"/>
                    </a:cubicBezTo>
                    <a:cubicBezTo>
                      <a:pt x="50" y="1589"/>
                      <a:pt x="28" y="1599"/>
                      <a:pt x="14" y="1621"/>
                    </a:cubicBezTo>
                    <a:cubicBezTo>
                      <a:pt x="1" y="1647"/>
                      <a:pt x="1" y="1699"/>
                      <a:pt x="40" y="1725"/>
                    </a:cubicBezTo>
                    <a:lnTo>
                      <a:pt x="2992" y="3776"/>
                    </a:lnTo>
                    <a:cubicBezTo>
                      <a:pt x="2992" y="3789"/>
                      <a:pt x="3018" y="3789"/>
                      <a:pt x="3031" y="3789"/>
                    </a:cubicBezTo>
                    <a:lnTo>
                      <a:pt x="3057" y="3789"/>
                    </a:lnTo>
                    <a:cubicBezTo>
                      <a:pt x="3084" y="3776"/>
                      <a:pt x="3097" y="3750"/>
                      <a:pt x="3097" y="3724"/>
                    </a:cubicBezTo>
                    <a:lnTo>
                      <a:pt x="3606" y="92"/>
                    </a:lnTo>
                    <a:cubicBezTo>
                      <a:pt x="3619" y="53"/>
                      <a:pt x="3580" y="14"/>
                      <a:pt x="35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10396171" y="-237507"/>
                <a:ext cx="273951" cy="286041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738" extrusionOk="0">
                    <a:moveTo>
                      <a:pt x="3162" y="1"/>
                    </a:moveTo>
                    <a:lnTo>
                      <a:pt x="40" y="1934"/>
                    </a:lnTo>
                    <a:cubicBezTo>
                      <a:pt x="13" y="1960"/>
                      <a:pt x="0" y="2000"/>
                      <a:pt x="13" y="2039"/>
                    </a:cubicBezTo>
                    <a:cubicBezTo>
                      <a:pt x="30" y="2064"/>
                      <a:pt x="58" y="2079"/>
                      <a:pt x="83" y="2079"/>
                    </a:cubicBezTo>
                    <a:cubicBezTo>
                      <a:pt x="96" y="2079"/>
                      <a:pt x="109" y="2074"/>
                      <a:pt x="118" y="2065"/>
                    </a:cubicBezTo>
                    <a:lnTo>
                      <a:pt x="3136" y="197"/>
                    </a:lnTo>
                    <a:lnTo>
                      <a:pt x="3423" y="3659"/>
                    </a:lnTo>
                    <a:cubicBezTo>
                      <a:pt x="3436" y="3698"/>
                      <a:pt x="3462" y="3737"/>
                      <a:pt x="3501" y="3737"/>
                    </a:cubicBezTo>
                    <a:lnTo>
                      <a:pt x="3514" y="3724"/>
                    </a:lnTo>
                    <a:cubicBezTo>
                      <a:pt x="3554" y="3724"/>
                      <a:pt x="3580" y="3685"/>
                      <a:pt x="3580" y="3646"/>
                    </a:cubicBezTo>
                    <a:lnTo>
                      <a:pt x="3279" y="66"/>
                    </a:lnTo>
                    <a:cubicBezTo>
                      <a:pt x="3279" y="40"/>
                      <a:pt x="3266" y="14"/>
                      <a:pt x="3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10171262" y="346305"/>
                <a:ext cx="273109" cy="287036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3751" extrusionOk="0">
                    <a:moveTo>
                      <a:pt x="78" y="1"/>
                    </a:moveTo>
                    <a:cubicBezTo>
                      <a:pt x="39" y="1"/>
                      <a:pt x="0" y="40"/>
                      <a:pt x="0" y="79"/>
                    </a:cubicBezTo>
                    <a:lnTo>
                      <a:pt x="209" y="3672"/>
                    </a:lnTo>
                    <a:cubicBezTo>
                      <a:pt x="209" y="3698"/>
                      <a:pt x="222" y="3724"/>
                      <a:pt x="248" y="3737"/>
                    </a:cubicBezTo>
                    <a:cubicBezTo>
                      <a:pt x="261" y="3737"/>
                      <a:pt x="274" y="3750"/>
                      <a:pt x="287" y="3750"/>
                    </a:cubicBezTo>
                    <a:cubicBezTo>
                      <a:pt x="301" y="3737"/>
                      <a:pt x="314" y="3737"/>
                      <a:pt x="327" y="3724"/>
                    </a:cubicBezTo>
                    <a:lnTo>
                      <a:pt x="3501" y="1882"/>
                    </a:lnTo>
                    <a:cubicBezTo>
                      <a:pt x="3569" y="1837"/>
                      <a:pt x="3520" y="1744"/>
                      <a:pt x="3455" y="1744"/>
                    </a:cubicBezTo>
                    <a:cubicBezTo>
                      <a:pt x="3444" y="1744"/>
                      <a:pt x="3434" y="1746"/>
                      <a:pt x="3423" y="1751"/>
                    </a:cubicBezTo>
                    <a:lnTo>
                      <a:pt x="353" y="3541"/>
                    </a:lnTo>
                    <a:lnTo>
                      <a:pt x="157" y="79"/>
                    </a:lnTo>
                    <a:cubicBezTo>
                      <a:pt x="157" y="27"/>
                      <a:pt x="118" y="1"/>
                      <a:pt x="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10581134" y="-36552"/>
                <a:ext cx="290939" cy="276399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3612" extrusionOk="0">
                    <a:moveTo>
                      <a:pt x="92" y="1"/>
                    </a:moveTo>
                    <a:cubicBezTo>
                      <a:pt x="52" y="1"/>
                      <a:pt x="13" y="27"/>
                      <a:pt x="0" y="66"/>
                    </a:cubicBezTo>
                    <a:cubicBezTo>
                      <a:pt x="0" y="105"/>
                      <a:pt x="26" y="144"/>
                      <a:pt x="65" y="144"/>
                    </a:cubicBezTo>
                    <a:lnTo>
                      <a:pt x="3593" y="641"/>
                    </a:lnTo>
                    <a:lnTo>
                      <a:pt x="1607" y="3489"/>
                    </a:lnTo>
                    <a:cubicBezTo>
                      <a:pt x="1581" y="3528"/>
                      <a:pt x="1594" y="3580"/>
                      <a:pt x="1633" y="3593"/>
                    </a:cubicBezTo>
                    <a:cubicBezTo>
                      <a:pt x="1633" y="3606"/>
                      <a:pt x="1659" y="3606"/>
                      <a:pt x="1672" y="3606"/>
                    </a:cubicBezTo>
                    <a:cubicBezTo>
                      <a:pt x="1679" y="3610"/>
                      <a:pt x="1686" y="3611"/>
                      <a:pt x="1693" y="3611"/>
                    </a:cubicBezTo>
                    <a:cubicBezTo>
                      <a:pt x="1711" y="3611"/>
                      <a:pt x="1728" y="3599"/>
                      <a:pt x="1738" y="3580"/>
                    </a:cubicBezTo>
                    <a:lnTo>
                      <a:pt x="3788" y="615"/>
                    </a:lnTo>
                    <a:cubicBezTo>
                      <a:pt x="3802" y="602"/>
                      <a:pt x="3802" y="562"/>
                      <a:pt x="3788" y="549"/>
                    </a:cubicBezTo>
                    <a:cubicBezTo>
                      <a:pt x="3775" y="523"/>
                      <a:pt x="3749" y="510"/>
                      <a:pt x="3723" y="497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9967321" y="156599"/>
                <a:ext cx="291627" cy="27884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644" extrusionOk="0">
                    <a:moveTo>
                      <a:pt x="2199" y="0"/>
                    </a:moveTo>
                    <a:cubicBezTo>
                      <a:pt x="2177" y="0"/>
                      <a:pt x="2158" y="14"/>
                      <a:pt x="2143" y="37"/>
                    </a:cubicBezTo>
                    <a:lnTo>
                      <a:pt x="13" y="2924"/>
                    </a:lnTo>
                    <a:cubicBezTo>
                      <a:pt x="0" y="2950"/>
                      <a:pt x="0" y="2976"/>
                      <a:pt x="13" y="3002"/>
                    </a:cubicBezTo>
                    <a:cubicBezTo>
                      <a:pt x="13" y="3029"/>
                      <a:pt x="39" y="3042"/>
                      <a:pt x="65" y="3042"/>
                    </a:cubicBezTo>
                    <a:lnTo>
                      <a:pt x="3684" y="3643"/>
                    </a:lnTo>
                    <a:lnTo>
                      <a:pt x="3710" y="3643"/>
                    </a:lnTo>
                    <a:cubicBezTo>
                      <a:pt x="3714" y="3643"/>
                      <a:pt x="3718" y="3643"/>
                      <a:pt x="3722" y="3643"/>
                    </a:cubicBezTo>
                    <a:cubicBezTo>
                      <a:pt x="3803" y="3643"/>
                      <a:pt x="3811" y="3511"/>
                      <a:pt x="3723" y="3499"/>
                    </a:cubicBezTo>
                    <a:lnTo>
                      <a:pt x="209" y="2924"/>
                    </a:lnTo>
                    <a:lnTo>
                      <a:pt x="2260" y="129"/>
                    </a:lnTo>
                    <a:cubicBezTo>
                      <a:pt x="2286" y="89"/>
                      <a:pt x="2273" y="37"/>
                      <a:pt x="2247" y="24"/>
                    </a:cubicBezTo>
                    <a:cubicBezTo>
                      <a:pt x="2231" y="8"/>
                      <a:pt x="2214" y="0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>
                <a:off x="10595062" y="149099"/>
                <a:ext cx="282980" cy="284281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715" extrusionOk="0">
                    <a:moveTo>
                      <a:pt x="1378" y="1"/>
                    </a:moveTo>
                    <a:cubicBezTo>
                      <a:pt x="1322" y="1"/>
                      <a:pt x="1273" y="65"/>
                      <a:pt x="1320" y="122"/>
                    </a:cubicBezTo>
                    <a:lnTo>
                      <a:pt x="3476" y="2931"/>
                    </a:lnTo>
                    <a:lnTo>
                      <a:pt x="66" y="3558"/>
                    </a:lnTo>
                    <a:cubicBezTo>
                      <a:pt x="27" y="3571"/>
                      <a:pt x="1" y="3610"/>
                      <a:pt x="1" y="3649"/>
                    </a:cubicBezTo>
                    <a:cubicBezTo>
                      <a:pt x="14" y="3675"/>
                      <a:pt x="40" y="3701"/>
                      <a:pt x="79" y="3714"/>
                    </a:cubicBezTo>
                    <a:lnTo>
                      <a:pt x="92" y="3714"/>
                    </a:lnTo>
                    <a:lnTo>
                      <a:pt x="3620" y="3061"/>
                    </a:lnTo>
                    <a:cubicBezTo>
                      <a:pt x="3672" y="3048"/>
                      <a:pt x="3698" y="2983"/>
                      <a:pt x="3672" y="2944"/>
                    </a:cubicBezTo>
                    <a:lnTo>
                      <a:pt x="1438" y="31"/>
                    </a:lnTo>
                    <a:cubicBezTo>
                      <a:pt x="1420" y="9"/>
                      <a:pt x="1399" y="1"/>
                      <a:pt x="1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>
                <a:off x="9967321" y="-32725"/>
                <a:ext cx="284434" cy="282138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687" extrusionOk="0">
                    <a:moveTo>
                      <a:pt x="3635" y="0"/>
                    </a:moveTo>
                    <a:cubicBezTo>
                      <a:pt x="3630" y="0"/>
                      <a:pt x="3624" y="1"/>
                      <a:pt x="3619" y="3"/>
                    </a:cubicBezTo>
                    <a:lnTo>
                      <a:pt x="65" y="565"/>
                    </a:lnTo>
                    <a:cubicBezTo>
                      <a:pt x="39" y="565"/>
                      <a:pt x="13" y="578"/>
                      <a:pt x="0" y="604"/>
                    </a:cubicBezTo>
                    <a:cubicBezTo>
                      <a:pt x="0" y="630"/>
                      <a:pt x="0" y="656"/>
                      <a:pt x="13" y="682"/>
                    </a:cubicBezTo>
                    <a:lnTo>
                      <a:pt x="2169" y="3648"/>
                    </a:lnTo>
                    <a:cubicBezTo>
                      <a:pt x="2182" y="3674"/>
                      <a:pt x="2195" y="3687"/>
                      <a:pt x="2221" y="3687"/>
                    </a:cubicBezTo>
                    <a:cubicBezTo>
                      <a:pt x="2234" y="3687"/>
                      <a:pt x="2260" y="3674"/>
                      <a:pt x="2273" y="3674"/>
                    </a:cubicBezTo>
                    <a:cubicBezTo>
                      <a:pt x="2299" y="3648"/>
                      <a:pt x="2312" y="3595"/>
                      <a:pt x="2286" y="3569"/>
                    </a:cubicBezTo>
                    <a:lnTo>
                      <a:pt x="209" y="695"/>
                    </a:lnTo>
                    <a:lnTo>
                      <a:pt x="3632" y="147"/>
                    </a:lnTo>
                    <a:cubicBezTo>
                      <a:pt x="3717" y="147"/>
                      <a:pt x="3700" y="0"/>
                      <a:pt x="3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>
                <a:off x="10127260" y="-93486"/>
                <a:ext cx="614858" cy="613787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8021" extrusionOk="0">
                    <a:moveTo>
                      <a:pt x="4024" y="0"/>
                    </a:moveTo>
                    <a:cubicBezTo>
                      <a:pt x="1803" y="0"/>
                      <a:pt x="0" y="1790"/>
                      <a:pt x="0" y="4011"/>
                    </a:cubicBezTo>
                    <a:cubicBezTo>
                      <a:pt x="0" y="6231"/>
                      <a:pt x="1803" y="8021"/>
                      <a:pt x="4024" y="8021"/>
                    </a:cubicBezTo>
                    <a:cubicBezTo>
                      <a:pt x="6232" y="8021"/>
                      <a:pt x="8034" y="6231"/>
                      <a:pt x="8034" y="4011"/>
                    </a:cubicBezTo>
                    <a:cubicBezTo>
                      <a:pt x="8034" y="1790"/>
                      <a:pt x="6232" y="0"/>
                      <a:pt x="40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1"/>
              <p:cNvSpPr/>
              <p:nvPr/>
            </p:nvSpPr>
            <p:spPr>
              <a:xfrm>
                <a:off x="10053260" y="-72901"/>
                <a:ext cx="666817" cy="57124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7465" extrusionOk="0">
                    <a:moveTo>
                      <a:pt x="4991" y="45"/>
                    </a:moveTo>
                    <a:cubicBezTo>
                      <a:pt x="7016" y="45"/>
                      <a:pt x="8675" y="1704"/>
                      <a:pt x="8675" y="3742"/>
                    </a:cubicBezTo>
                    <a:cubicBezTo>
                      <a:pt x="8675" y="5969"/>
                      <a:pt x="6857" y="7443"/>
                      <a:pt x="4956" y="7443"/>
                    </a:cubicBezTo>
                    <a:cubicBezTo>
                      <a:pt x="4048" y="7443"/>
                      <a:pt x="3121" y="7106"/>
                      <a:pt x="2365" y="6354"/>
                    </a:cubicBezTo>
                    <a:cubicBezTo>
                      <a:pt x="40" y="4029"/>
                      <a:pt x="1699" y="45"/>
                      <a:pt x="4991" y="45"/>
                    </a:cubicBezTo>
                    <a:close/>
                    <a:moveTo>
                      <a:pt x="4959" y="1"/>
                    </a:moveTo>
                    <a:cubicBezTo>
                      <a:pt x="4042" y="1"/>
                      <a:pt x="3109" y="342"/>
                      <a:pt x="2352" y="1103"/>
                    </a:cubicBezTo>
                    <a:cubicBezTo>
                      <a:pt x="1" y="3454"/>
                      <a:pt x="1660" y="7465"/>
                      <a:pt x="4991" y="7465"/>
                    </a:cubicBezTo>
                    <a:cubicBezTo>
                      <a:pt x="7042" y="7465"/>
                      <a:pt x="8714" y="5792"/>
                      <a:pt x="8714" y="3742"/>
                    </a:cubicBezTo>
                    <a:cubicBezTo>
                      <a:pt x="8714" y="1489"/>
                      <a:pt x="6874" y="1"/>
                      <a:pt x="4959" y="1"/>
                    </a:cubicBezTo>
                    <a:close/>
                  </a:path>
                </a:pathLst>
              </a:custGeom>
              <a:solidFill>
                <a:srgbClr val="5A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>
                <a:off x="10162232" y="-33031"/>
                <a:ext cx="517904" cy="491351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421" extrusionOk="0">
                    <a:moveTo>
                      <a:pt x="3557" y="1"/>
                    </a:moveTo>
                    <a:cubicBezTo>
                      <a:pt x="2986" y="1"/>
                      <a:pt x="2410" y="153"/>
                      <a:pt x="1895" y="464"/>
                    </a:cubicBezTo>
                    <a:cubicBezTo>
                      <a:pt x="562" y="1274"/>
                      <a:pt x="1" y="2907"/>
                      <a:pt x="562" y="4357"/>
                    </a:cubicBezTo>
                    <a:cubicBezTo>
                      <a:pt x="1042" y="5613"/>
                      <a:pt x="2250" y="6420"/>
                      <a:pt x="3568" y="6420"/>
                    </a:cubicBezTo>
                    <a:cubicBezTo>
                      <a:pt x="3757" y="6420"/>
                      <a:pt x="3949" y="6403"/>
                      <a:pt x="4142" y="6369"/>
                    </a:cubicBezTo>
                    <a:cubicBezTo>
                      <a:pt x="5657" y="6094"/>
                      <a:pt x="6767" y="4762"/>
                      <a:pt x="6767" y="3221"/>
                    </a:cubicBezTo>
                    <a:cubicBezTo>
                      <a:pt x="6767" y="2424"/>
                      <a:pt x="6480" y="1666"/>
                      <a:pt x="5957" y="1078"/>
                    </a:cubicBezTo>
                    <a:cubicBezTo>
                      <a:pt x="5329" y="370"/>
                      <a:pt x="4448" y="1"/>
                      <a:pt x="3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10183200" y="-14283"/>
                <a:ext cx="496937" cy="473062"/>
              </a:xfrm>
              <a:custGeom>
                <a:avLst/>
                <a:gdLst/>
                <a:ahLst/>
                <a:cxnLst/>
                <a:rect l="l" t="t" r="r" b="b"/>
                <a:pathLst>
                  <a:path w="6494" h="6182" extrusionOk="0">
                    <a:moveTo>
                      <a:pt x="3531" y="1"/>
                    </a:moveTo>
                    <a:cubicBezTo>
                      <a:pt x="2710" y="1"/>
                      <a:pt x="1891" y="315"/>
                      <a:pt x="1268" y="938"/>
                    </a:cubicBezTo>
                    <a:cubicBezTo>
                      <a:pt x="53" y="2153"/>
                      <a:pt x="1" y="4086"/>
                      <a:pt x="1137" y="5353"/>
                    </a:cubicBezTo>
                    <a:cubicBezTo>
                      <a:pt x="1774" y="5925"/>
                      <a:pt x="2527" y="6182"/>
                      <a:pt x="3264" y="6182"/>
                    </a:cubicBezTo>
                    <a:cubicBezTo>
                      <a:pt x="4919" y="6182"/>
                      <a:pt x="6493" y="4891"/>
                      <a:pt x="6493" y="2976"/>
                    </a:cubicBezTo>
                    <a:cubicBezTo>
                      <a:pt x="6493" y="2179"/>
                      <a:pt x="6206" y="1408"/>
                      <a:pt x="5670" y="820"/>
                    </a:cubicBezTo>
                    <a:cubicBezTo>
                      <a:pt x="5060" y="272"/>
                      <a:pt x="4295" y="1"/>
                      <a:pt x="3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/>
          <p:nvPr/>
        </p:nvSpPr>
        <p:spPr>
          <a:xfrm rot="-4914955" flipH="1">
            <a:off x="-1679063" y="3695183"/>
            <a:ext cx="4149748" cy="2795954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hasCustomPrompt="1"/>
          </p:nvPr>
        </p:nvSpPr>
        <p:spPr>
          <a:xfrm flipH="1">
            <a:off x="807163" y="1429163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1"/>
          </p:nvPr>
        </p:nvSpPr>
        <p:spPr>
          <a:xfrm>
            <a:off x="1840063" y="1752762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2"/>
          </p:nvPr>
        </p:nvSpPr>
        <p:spPr>
          <a:xfrm>
            <a:off x="1840072" y="1336890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634388" y="2300350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4"/>
          </p:nvPr>
        </p:nvSpPr>
        <p:spPr>
          <a:xfrm>
            <a:off x="2667298" y="2615634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5"/>
          </p:nvPr>
        </p:nvSpPr>
        <p:spPr>
          <a:xfrm>
            <a:off x="2667307" y="2199763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2456363" y="3149702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7"/>
          </p:nvPr>
        </p:nvSpPr>
        <p:spPr>
          <a:xfrm>
            <a:off x="3489255" y="3476239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8"/>
          </p:nvPr>
        </p:nvSpPr>
        <p:spPr>
          <a:xfrm>
            <a:off x="3489264" y="3061967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3281531" y="4008704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13"/>
          </p:nvPr>
        </p:nvSpPr>
        <p:spPr>
          <a:xfrm>
            <a:off x="4314431" y="4333743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4"/>
          </p:nvPr>
        </p:nvSpPr>
        <p:spPr>
          <a:xfrm>
            <a:off x="4314440" y="3919471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/>
          <p:nvPr/>
        </p:nvSpPr>
        <p:spPr>
          <a:xfrm rot="-5400000">
            <a:off x="6624428" y="-611297"/>
            <a:ext cx="251374" cy="1322179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 rot="5400000" flipH="1">
            <a:off x="8161109" y="-694542"/>
            <a:ext cx="528696" cy="1765988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3"/>
          <p:cNvGrpSpPr/>
          <p:nvPr/>
        </p:nvGrpSpPr>
        <p:grpSpPr>
          <a:xfrm>
            <a:off x="7695325" y="2"/>
            <a:ext cx="806914" cy="1429122"/>
            <a:chOff x="7695325" y="2"/>
            <a:chExt cx="806914" cy="1429122"/>
          </a:xfrm>
        </p:grpSpPr>
        <p:sp>
          <p:nvSpPr>
            <p:cNvPr id="255" name="Google Shape;255;p13"/>
            <p:cNvSpPr/>
            <p:nvPr/>
          </p:nvSpPr>
          <p:spPr>
            <a:xfrm>
              <a:off x="8112165" y="2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7695325" y="299649"/>
              <a:ext cx="797210" cy="474458"/>
            </a:xfrm>
            <a:custGeom>
              <a:avLst/>
              <a:gdLst/>
              <a:ahLst/>
              <a:cxnLst/>
              <a:rect l="l" t="t" r="r" b="b"/>
              <a:pathLst>
                <a:path w="5422" h="3227" extrusionOk="0">
                  <a:moveTo>
                    <a:pt x="2901" y="144"/>
                  </a:moveTo>
                  <a:cubicBezTo>
                    <a:pt x="4403" y="222"/>
                    <a:pt x="5121" y="1712"/>
                    <a:pt x="5239" y="1973"/>
                  </a:cubicBezTo>
                  <a:cubicBezTo>
                    <a:pt x="5121" y="2156"/>
                    <a:pt x="4481" y="2966"/>
                    <a:pt x="2953" y="3057"/>
                  </a:cubicBezTo>
                  <a:lnTo>
                    <a:pt x="2835" y="3057"/>
                  </a:lnTo>
                  <a:cubicBezTo>
                    <a:pt x="2799" y="3058"/>
                    <a:pt x="2762" y="3058"/>
                    <a:pt x="2726" y="3058"/>
                  </a:cubicBezTo>
                  <a:cubicBezTo>
                    <a:pt x="1140" y="3058"/>
                    <a:pt x="349" y="2230"/>
                    <a:pt x="183" y="2064"/>
                  </a:cubicBezTo>
                  <a:cubicBezTo>
                    <a:pt x="340" y="1738"/>
                    <a:pt x="1137" y="183"/>
                    <a:pt x="2744" y="144"/>
                  </a:cubicBezTo>
                  <a:close/>
                  <a:moveTo>
                    <a:pt x="2731" y="0"/>
                  </a:moveTo>
                  <a:cubicBezTo>
                    <a:pt x="2548" y="0"/>
                    <a:pt x="2378" y="26"/>
                    <a:pt x="2208" y="66"/>
                  </a:cubicBezTo>
                  <a:cubicBezTo>
                    <a:pt x="2156" y="79"/>
                    <a:pt x="2104" y="92"/>
                    <a:pt x="2052" y="105"/>
                  </a:cubicBezTo>
                  <a:cubicBezTo>
                    <a:pt x="1712" y="209"/>
                    <a:pt x="1398" y="379"/>
                    <a:pt x="1124" y="601"/>
                  </a:cubicBezTo>
                  <a:lnTo>
                    <a:pt x="993" y="706"/>
                  </a:lnTo>
                  <a:cubicBezTo>
                    <a:pt x="758" y="915"/>
                    <a:pt x="549" y="1150"/>
                    <a:pt x="379" y="1411"/>
                  </a:cubicBezTo>
                  <a:lnTo>
                    <a:pt x="288" y="1542"/>
                  </a:lnTo>
                  <a:cubicBezTo>
                    <a:pt x="196" y="1685"/>
                    <a:pt x="105" y="1842"/>
                    <a:pt x="40" y="1999"/>
                  </a:cubicBezTo>
                  <a:lnTo>
                    <a:pt x="14" y="2051"/>
                  </a:lnTo>
                  <a:lnTo>
                    <a:pt x="1" y="2090"/>
                  </a:lnTo>
                  <a:lnTo>
                    <a:pt x="27" y="2130"/>
                  </a:lnTo>
                  <a:cubicBezTo>
                    <a:pt x="53" y="2169"/>
                    <a:pt x="863" y="3227"/>
                    <a:pt x="2692" y="3227"/>
                  </a:cubicBezTo>
                  <a:lnTo>
                    <a:pt x="2966" y="3227"/>
                  </a:lnTo>
                  <a:cubicBezTo>
                    <a:pt x="4756" y="3122"/>
                    <a:pt x="5370" y="2077"/>
                    <a:pt x="5396" y="2038"/>
                  </a:cubicBezTo>
                  <a:lnTo>
                    <a:pt x="5422" y="2012"/>
                  </a:lnTo>
                  <a:lnTo>
                    <a:pt x="5409" y="1960"/>
                  </a:lnTo>
                  <a:cubicBezTo>
                    <a:pt x="5343" y="1816"/>
                    <a:pt x="5265" y="1672"/>
                    <a:pt x="5187" y="1529"/>
                  </a:cubicBezTo>
                  <a:cubicBezTo>
                    <a:pt x="5161" y="1490"/>
                    <a:pt x="5121" y="1437"/>
                    <a:pt x="5095" y="1385"/>
                  </a:cubicBezTo>
                  <a:cubicBezTo>
                    <a:pt x="4912" y="1111"/>
                    <a:pt x="4703" y="862"/>
                    <a:pt x="4455" y="640"/>
                  </a:cubicBezTo>
                  <a:lnTo>
                    <a:pt x="4325" y="536"/>
                  </a:lnTo>
                  <a:cubicBezTo>
                    <a:pt x="4076" y="340"/>
                    <a:pt x="3789" y="183"/>
                    <a:pt x="3488" y="105"/>
                  </a:cubicBezTo>
                  <a:cubicBezTo>
                    <a:pt x="3436" y="79"/>
                    <a:pt x="3384" y="66"/>
                    <a:pt x="3332" y="53"/>
                  </a:cubicBezTo>
                  <a:cubicBezTo>
                    <a:pt x="3188" y="26"/>
                    <a:pt x="3044" y="0"/>
                    <a:pt x="2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7873971" y="370664"/>
              <a:ext cx="397723" cy="342280"/>
            </a:xfrm>
            <a:custGeom>
              <a:avLst/>
              <a:gdLst/>
              <a:ahLst/>
              <a:cxnLst/>
              <a:rect l="l" t="t" r="r" b="b"/>
              <a:pathLst>
                <a:path w="2705" h="2328" extrusionOk="0">
                  <a:moveTo>
                    <a:pt x="1555" y="1"/>
                  </a:moveTo>
                  <a:cubicBezTo>
                    <a:pt x="523" y="1"/>
                    <a:pt x="0" y="1255"/>
                    <a:pt x="732" y="1986"/>
                  </a:cubicBezTo>
                  <a:cubicBezTo>
                    <a:pt x="968" y="2222"/>
                    <a:pt x="1257" y="2328"/>
                    <a:pt x="1540" y="2328"/>
                  </a:cubicBezTo>
                  <a:cubicBezTo>
                    <a:pt x="2135" y="2328"/>
                    <a:pt x="2705" y="1862"/>
                    <a:pt x="2705" y="1163"/>
                  </a:cubicBezTo>
                  <a:cubicBezTo>
                    <a:pt x="2705" y="523"/>
                    <a:pt x="2182" y="1"/>
                    <a:pt x="1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7968072" y="188200"/>
              <a:ext cx="53961" cy="130707"/>
            </a:xfrm>
            <a:custGeom>
              <a:avLst/>
              <a:gdLst/>
              <a:ahLst/>
              <a:cxnLst/>
              <a:rect l="l" t="t" r="r" b="b"/>
              <a:pathLst>
                <a:path w="367" h="889" extrusionOk="0">
                  <a:moveTo>
                    <a:pt x="157" y="1"/>
                  </a:moveTo>
                  <a:lnTo>
                    <a:pt x="1" y="40"/>
                  </a:lnTo>
                  <a:lnTo>
                    <a:pt x="210" y="889"/>
                  </a:lnTo>
                  <a:lnTo>
                    <a:pt x="366" y="85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8183183" y="178643"/>
              <a:ext cx="57784" cy="144234"/>
            </a:xfrm>
            <a:custGeom>
              <a:avLst/>
              <a:gdLst/>
              <a:ahLst/>
              <a:cxnLst/>
              <a:rect l="l" t="t" r="r" b="b"/>
              <a:pathLst>
                <a:path w="393" h="981" extrusionOk="0">
                  <a:moveTo>
                    <a:pt x="236" y="0"/>
                  </a:moveTo>
                  <a:lnTo>
                    <a:pt x="1" y="941"/>
                  </a:lnTo>
                  <a:lnTo>
                    <a:pt x="157" y="980"/>
                  </a:lnTo>
                  <a:lnTo>
                    <a:pt x="393" y="4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8327275" y="268920"/>
              <a:ext cx="121155" cy="132619"/>
            </a:xfrm>
            <a:custGeom>
              <a:avLst/>
              <a:gdLst/>
              <a:ahLst/>
              <a:cxnLst/>
              <a:rect l="l" t="t" r="r" b="b"/>
              <a:pathLst>
                <a:path w="824" h="902" extrusionOk="0">
                  <a:moveTo>
                    <a:pt x="693" y="0"/>
                  </a:moveTo>
                  <a:lnTo>
                    <a:pt x="0" y="784"/>
                  </a:lnTo>
                  <a:lnTo>
                    <a:pt x="118" y="902"/>
                  </a:lnTo>
                  <a:lnTo>
                    <a:pt x="823" y="105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7702971" y="954519"/>
              <a:ext cx="799269" cy="474605"/>
            </a:xfrm>
            <a:custGeom>
              <a:avLst/>
              <a:gdLst/>
              <a:ahLst/>
              <a:cxnLst/>
              <a:rect l="l" t="t" r="r" b="b"/>
              <a:pathLst>
                <a:path w="5436" h="3228" extrusionOk="0">
                  <a:moveTo>
                    <a:pt x="2849" y="158"/>
                  </a:moveTo>
                  <a:cubicBezTo>
                    <a:pt x="4390" y="184"/>
                    <a:pt x="5135" y="1725"/>
                    <a:pt x="5252" y="1987"/>
                  </a:cubicBezTo>
                  <a:cubicBezTo>
                    <a:pt x="5135" y="2169"/>
                    <a:pt x="4495" y="2979"/>
                    <a:pt x="2979" y="3058"/>
                  </a:cubicBezTo>
                  <a:cubicBezTo>
                    <a:pt x="2895" y="3062"/>
                    <a:pt x="2812" y="3064"/>
                    <a:pt x="2732" y="3064"/>
                  </a:cubicBezTo>
                  <a:cubicBezTo>
                    <a:pt x="1158" y="3064"/>
                    <a:pt x="358" y="2251"/>
                    <a:pt x="197" y="2065"/>
                  </a:cubicBezTo>
                  <a:cubicBezTo>
                    <a:pt x="354" y="1738"/>
                    <a:pt x="1150" y="197"/>
                    <a:pt x="2757" y="158"/>
                  </a:cubicBezTo>
                  <a:close/>
                  <a:moveTo>
                    <a:pt x="2757" y="1"/>
                  </a:moveTo>
                  <a:cubicBezTo>
                    <a:pt x="2574" y="1"/>
                    <a:pt x="2404" y="14"/>
                    <a:pt x="2235" y="66"/>
                  </a:cubicBezTo>
                  <a:cubicBezTo>
                    <a:pt x="2182" y="66"/>
                    <a:pt x="2117" y="79"/>
                    <a:pt x="2065" y="105"/>
                  </a:cubicBezTo>
                  <a:cubicBezTo>
                    <a:pt x="1738" y="197"/>
                    <a:pt x="1425" y="367"/>
                    <a:pt x="1150" y="589"/>
                  </a:cubicBezTo>
                  <a:lnTo>
                    <a:pt x="1020" y="693"/>
                  </a:lnTo>
                  <a:cubicBezTo>
                    <a:pt x="785" y="915"/>
                    <a:pt x="563" y="1151"/>
                    <a:pt x="393" y="1412"/>
                  </a:cubicBezTo>
                  <a:lnTo>
                    <a:pt x="301" y="1555"/>
                  </a:lnTo>
                  <a:cubicBezTo>
                    <a:pt x="197" y="1699"/>
                    <a:pt x="118" y="1856"/>
                    <a:pt x="53" y="2013"/>
                  </a:cubicBezTo>
                  <a:cubicBezTo>
                    <a:pt x="27" y="2039"/>
                    <a:pt x="27" y="2052"/>
                    <a:pt x="27" y="2052"/>
                  </a:cubicBezTo>
                  <a:lnTo>
                    <a:pt x="1" y="2091"/>
                  </a:lnTo>
                  <a:lnTo>
                    <a:pt x="40" y="2130"/>
                  </a:lnTo>
                  <a:cubicBezTo>
                    <a:pt x="66" y="2183"/>
                    <a:pt x="876" y="3228"/>
                    <a:pt x="2705" y="3228"/>
                  </a:cubicBezTo>
                  <a:lnTo>
                    <a:pt x="2979" y="3228"/>
                  </a:lnTo>
                  <a:cubicBezTo>
                    <a:pt x="4769" y="3136"/>
                    <a:pt x="5383" y="2091"/>
                    <a:pt x="5409" y="2052"/>
                  </a:cubicBezTo>
                  <a:lnTo>
                    <a:pt x="5435" y="2013"/>
                  </a:lnTo>
                  <a:lnTo>
                    <a:pt x="5422" y="1974"/>
                  </a:lnTo>
                  <a:cubicBezTo>
                    <a:pt x="5357" y="1817"/>
                    <a:pt x="5291" y="1673"/>
                    <a:pt x="5200" y="1529"/>
                  </a:cubicBezTo>
                  <a:lnTo>
                    <a:pt x="5122" y="1399"/>
                  </a:lnTo>
                  <a:cubicBezTo>
                    <a:pt x="4939" y="1111"/>
                    <a:pt x="4717" y="863"/>
                    <a:pt x="4482" y="641"/>
                  </a:cubicBezTo>
                  <a:cubicBezTo>
                    <a:pt x="4429" y="615"/>
                    <a:pt x="4390" y="576"/>
                    <a:pt x="4351" y="537"/>
                  </a:cubicBezTo>
                  <a:cubicBezTo>
                    <a:pt x="4103" y="341"/>
                    <a:pt x="3815" y="184"/>
                    <a:pt x="3515" y="92"/>
                  </a:cubicBezTo>
                  <a:cubicBezTo>
                    <a:pt x="3463" y="79"/>
                    <a:pt x="3410" y="66"/>
                    <a:pt x="3345" y="53"/>
                  </a:cubicBezTo>
                  <a:cubicBezTo>
                    <a:pt x="3188" y="14"/>
                    <a:pt x="3018" y="1"/>
                    <a:pt x="2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885439" y="1027593"/>
              <a:ext cx="397723" cy="340369"/>
            </a:xfrm>
            <a:custGeom>
              <a:avLst/>
              <a:gdLst/>
              <a:ahLst/>
              <a:cxnLst/>
              <a:rect l="l" t="t" r="r" b="b"/>
              <a:pathLst>
                <a:path w="2705" h="2315" extrusionOk="0">
                  <a:moveTo>
                    <a:pt x="1542" y="0"/>
                  </a:moveTo>
                  <a:cubicBezTo>
                    <a:pt x="510" y="0"/>
                    <a:pt x="1" y="1241"/>
                    <a:pt x="719" y="1973"/>
                  </a:cubicBezTo>
                  <a:cubicBezTo>
                    <a:pt x="955" y="2209"/>
                    <a:pt x="1246" y="2314"/>
                    <a:pt x="1531" y="2314"/>
                  </a:cubicBezTo>
                  <a:cubicBezTo>
                    <a:pt x="2129" y="2314"/>
                    <a:pt x="2705" y="1849"/>
                    <a:pt x="2705" y="1150"/>
                  </a:cubicBezTo>
                  <a:cubicBezTo>
                    <a:pt x="2705" y="510"/>
                    <a:pt x="2182" y="0"/>
                    <a:pt x="1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7979541" y="843218"/>
              <a:ext cx="53961" cy="132619"/>
            </a:xfrm>
            <a:custGeom>
              <a:avLst/>
              <a:gdLst/>
              <a:ahLst/>
              <a:cxnLst/>
              <a:rect l="l" t="t" r="r" b="b"/>
              <a:pathLst>
                <a:path w="367" h="902" extrusionOk="0">
                  <a:moveTo>
                    <a:pt x="158" y="0"/>
                  </a:moveTo>
                  <a:lnTo>
                    <a:pt x="1" y="39"/>
                  </a:lnTo>
                  <a:lnTo>
                    <a:pt x="210" y="902"/>
                  </a:lnTo>
                  <a:lnTo>
                    <a:pt x="367" y="86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8194798" y="835572"/>
              <a:ext cx="57637" cy="144087"/>
            </a:xfrm>
            <a:custGeom>
              <a:avLst/>
              <a:gdLst/>
              <a:ahLst/>
              <a:cxnLst/>
              <a:rect l="l" t="t" r="r" b="b"/>
              <a:pathLst>
                <a:path w="392" h="980" extrusionOk="0">
                  <a:moveTo>
                    <a:pt x="235" y="0"/>
                  </a:moveTo>
                  <a:lnTo>
                    <a:pt x="0" y="941"/>
                  </a:lnTo>
                  <a:lnTo>
                    <a:pt x="157" y="980"/>
                  </a:lnTo>
                  <a:lnTo>
                    <a:pt x="392" y="39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334921" y="921879"/>
              <a:ext cx="121155" cy="132766"/>
            </a:xfrm>
            <a:custGeom>
              <a:avLst/>
              <a:gdLst/>
              <a:ahLst/>
              <a:cxnLst/>
              <a:rect l="l" t="t" r="r" b="b"/>
              <a:pathLst>
                <a:path w="824" h="903" extrusionOk="0">
                  <a:moveTo>
                    <a:pt x="706" y="1"/>
                  </a:moveTo>
                  <a:lnTo>
                    <a:pt x="1" y="798"/>
                  </a:lnTo>
                  <a:lnTo>
                    <a:pt x="131" y="902"/>
                  </a:lnTo>
                  <a:lnTo>
                    <a:pt x="824" y="105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3"/>
          <p:cNvSpPr/>
          <p:nvPr/>
        </p:nvSpPr>
        <p:spPr>
          <a:xfrm rot="-554260">
            <a:off x="1849409" y="4739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/>
          <p:nvPr/>
        </p:nvSpPr>
        <p:spPr>
          <a:xfrm rot="-554260">
            <a:off x="6827524" y="1863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/>
          <p:nvPr/>
        </p:nvSpPr>
        <p:spPr>
          <a:xfrm rot="-554260">
            <a:off x="6980534" y="4739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"/>
          <p:cNvSpPr/>
          <p:nvPr/>
        </p:nvSpPr>
        <p:spPr>
          <a:xfrm rot="-554260">
            <a:off x="8602009" y="33971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"/>
          <p:cNvSpPr/>
          <p:nvPr/>
        </p:nvSpPr>
        <p:spPr>
          <a:xfrm rot="-554260">
            <a:off x="613909" y="26531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"/>
          <p:cNvSpPr/>
          <p:nvPr/>
        </p:nvSpPr>
        <p:spPr>
          <a:xfrm rot="-554252">
            <a:off x="2041820" y="424551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5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 rot="-8482405" flipH="1">
            <a:off x="-423325" y="-1376416"/>
            <a:ext cx="3395034" cy="3120028"/>
          </a:xfrm>
          <a:custGeom>
            <a:avLst/>
            <a:gdLst/>
            <a:ahLst/>
            <a:cxnLst/>
            <a:rect l="l" t="t" r="r" b="b"/>
            <a:pathLst>
              <a:path w="55418" h="62667" extrusionOk="0">
                <a:moveTo>
                  <a:pt x="11830" y="1"/>
                </a:moveTo>
                <a:cubicBezTo>
                  <a:pt x="9219" y="1"/>
                  <a:pt x="6625" y="922"/>
                  <a:pt x="4055" y="1539"/>
                </a:cubicBezTo>
                <a:cubicBezTo>
                  <a:pt x="3510" y="1681"/>
                  <a:pt x="2943" y="1790"/>
                  <a:pt x="2376" y="1877"/>
                </a:cubicBezTo>
                <a:lnTo>
                  <a:pt x="1" y="60422"/>
                </a:lnTo>
                <a:lnTo>
                  <a:pt x="55418" y="62667"/>
                </a:lnTo>
                <a:cubicBezTo>
                  <a:pt x="54459" y="61817"/>
                  <a:pt x="53652" y="60814"/>
                  <a:pt x="53009" y="59702"/>
                </a:cubicBezTo>
                <a:cubicBezTo>
                  <a:pt x="51996" y="57893"/>
                  <a:pt x="51582" y="55823"/>
                  <a:pt x="51080" y="53806"/>
                </a:cubicBezTo>
                <a:cubicBezTo>
                  <a:pt x="50089" y="49785"/>
                  <a:pt x="48628" y="45785"/>
                  <a:pt x="46002" y="42581"/>
                </a:cubicBezTo>
                <a:cubicBezTo>
                  <a:pt x="43491" y="39528"/>
                  <a:pt x="39734" y="37292"/>
                  <a:pt x="35790" y="37292"/>
                </a:cubicBezTo>
                <a:cubicBezTo>
                  <a:pt x="35609" y="37292"/>
                  <a:pt x="35427" y="37297"/>
                  <a:pt x="35245" y="37307"/>
                </a:cubicBezTo>
                <a:cubicBezTo>
                  <a:pt x="33887" y="37380"/>
                  <a:pt x="32536" y="37717"/>
                  <a:pt x="31186" y="37717"/>
                </a:cubicBezTo>
                <a:cubicBezTo>
                  <a:pt x="30933" y="37717"/>
                  <a:pt x="30681" y="37705"/>
                  <a:pt x="30428" y="37677"/>
                </a:cubicBezTo>
                <a:cubicBezTo>
                  <a:pt x="27148" y="37329"/>
                  <a:pt x="24630" y="34375"/>
                  <a:pt x="23704" y="31204"/>
                </a:cubicBezTo>
                <a:cubicBezTo>
                  <a:pt x="22778" y="28043"/>
                  <a:pt x="23105" y="24665"/>
                  <a:pt x="23344" y="21374"/>
                </a:cubicBezTo>
                <a:cubicBezTo>
                  <a:pt x="23650" y="17047"/>
                  <a:pt x="23791" y="12590"/>
                  <a:pt x="22353" y="8492"/>
                </a:cubicBezTo>
                <a:cubicBezTo>
                  <a:pt x="20914" y="4405"/>
                  <a:pt x="17557" y="722"/>
                  <a:pt x="13264" y="101"/>
                </a:cubicBezTo>
                <a:cubicBezTo>
                  <a:pt x="12785" y="31"/>
                  <a:pt x="12307" y="1"/>
                  <a:pt x="118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 rot="-554260">
            <a:off x="366359" y="17237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 rot="-554252">
            <a:off x="2358258" y="464001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 rot="-554260">
            <a:off x="1174849" y="8061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 rot="-554260">
            <a:off x="8145396" y="12092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5"/>
          <p:cNvGrpSpPr/>
          <p:nvPr/>
        </p:nvGrpSpPr>
        <p:grpSpPr>
          <a:xfrm>
            <a:off x="7294853" y="-652622"/>
            <a:ext cx="2128540" cy="1965525"/>
            <a:chOff x="7164153" y="-355122"/>
            <a:chExt cx="2128540" cy="1965525"/>
          </a:xfrm>
        </p:grpSpPr>
        <p:sp>
          <p:nvSpPr>
            <p:cNvPr id="296" name="Google Shape;296;p15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15"/>
          <p:cNvSpPr/>
          <p:nvPr/>
        </p:nvSpPr>
        <p:spPr>
          <a:xfrm rot="10800000" flipH="1">
            <a:off x="5274483" y="4141592"/>
            <a:ext cx="5893905" cy="1046507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>
            <a:spLocks noGrp="1"/>
          </p:cNvSpPr>
          <p:nvPr>
            <p:ph type="subTitle" idx="1"/>
          </p:nvPr>
        </p:nvSpPr>
        <p:spPr>
          <a:xfrm>
            <a:off x="751694" y="3402900"/>
            <a:ext cx="22959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2"/>
          </p:nvPr>
        </p:nvSpPr>
        <p:spPr>
          <a:xfrm>
            <a:off x="751694" y="3081275"/>
            <a:ext cx="22959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subTitle" idx="3"/>
          </p:nvPr>
        </p:nvSpPr>
        <p:spPr>
          <a:xfrm>
            <a:off x="3424169" y="2701500"/>
            <a:ext cx="22956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18"/>
          <p:cNvSpPr txBox="1">
            <a:spLocks noGrp="1"/>
          </p:cNvSpPr>
          <p:nvPr>
            <p:ph type="subTitle" idx="4"/>
          </p:nvPr>
        </p:nvSpPr>
        <p:spPr>
          <a:xfrm>
            <a:off x="3424169" y="2379875"/>
            <a:ext cx="22956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5" name="Google Shape;345;p18"/>
          <p:cNvSpPr txBox="1">
            <a:spLocks noGrp="1"/>
          </p:cNvSpPr>
          <p:nvPr>
            <p:ph type="subTitle" idx="5"/>
          </p:nvPr>
        </p:nvSpPr>
        <p:spPr>
          <a:xfrm>
            <a:off x="6096994" y="3402900"/>
            <a:ext cx="22953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8"/>
          <p:cNvSpPr txBox="1">
            <a:spLocks noGrp="1"/>
          </p:cNvSpPr>
          <p:nvPr>
            <p:ph type="subTitle" idx="6"/>
          </p:nvPr>
        </p:nvSpPr>
        <p:spPr>
          <a:xfrm>
            <a:off x="6096994" y="3081275"/>
            <a:ext cx="22953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7" name="Google Shape;347;p18"/>
          <p:cNvSpPr/>
          <p:nvPr/>
        </p:nvSpPr>
        <p:spPr>
          <a:xfrm rot="-9000007">
            <a:off x="-844697" y="-1245701"/>
            <a:ext cx="2501858" cy="3041900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"/>
          <p:cNvSpPr/>
          <p:nvPr/>
        </p:nvSpPr>
        <p:spPr>
          <a:xfrm rot="3599995">
            <a:off x="3855516" y="3716953"/>
            <a:ext cx="2634560" cy="3681545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18"/>
          <p:cNvGrpSpPr/>
          <p:nvPr/>
        </p:nvGrpSpPr>
        <p:grpSpPr>
          <a:xfrm>
            <a:off x="7916733" y="-958485"/>
            <a:ext cx="824062" cy="2034875"/>
            <a:chOff x="7916733" y="-699273"/>
            <a:chExt cx="824062" cy="2034875"/>
          </a:xfrm>
        </p:grpSpPr>
        <p:grpSp>
          <p:nvGrpSpPr>
            <p:cNvPr id="350" name="Google Shape;350;p18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351" name="Google Shape;351;p18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" name="Google Shape;358;p18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8"/>
          <p:cNvSpPr/>
          <p:nvPr/>
        </p:nvSpPr>
        <p:spPr>
          <a:xfrm rot="-554260">
            <a:off x="5431684" y="40749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54260">
            <a:off x="1186120" y="561763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 rot="-554260">
            <a:off x="8627899" y="182704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"/>
          <p:cNvSpPr/>
          <p:nvPr/>
        </p:nvSpPr>
        <p:spPr>
          <a:xfrm rot="-554260">
            <a:off x="240270" y="3901063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8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7"/>
          <p:cNvSpPr/>
          <p:nvPr/>
        </p:nvSpPr>
        <p:spPr>
          <a:xfrm rot="-9000013">
            <a:off x="-1001575" y="-1233247"/>
            <a:ext cx="2934199" cy="3567583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7"/>
          <p:cNvSpPr/>
          <p:nvPr/>
        </p:nvSpPr>
        <p:spPr>
          <a:xfrm rot="1793661">
            <a:off x="7628032" y="3036927"/>
            <a:ext cx="2083371" cy="2911323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7"/>
          <p:cNvSpPr/>
          <p:nvPr/>
        </p:nvSpPr>
        <p:spPr>
          <a:xfrm rot="-554260">
            <a:off x="389484" y="22871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7"/>
          <p:cNvSpPr/>
          <p:nvPr/>
        </p:nvSpPr>
        <p:spPr>
          <a:xfrm rot="-554260">
            <a:off x="8349712" y="2858222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"/>
          <p:cNvSpPr/>
          <p:nvPr/>
        </p:nvSpPr>
        <p:spPr>
          <a:xfrm rot="-554260">
            <a:off x="2018959" y="28401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7"/>
          <p:cNvSpPr/>
          <p:nvPr/>
        </p:nvSpPr>
        <p:spPr>
          <a:xfrm rot="-554260">
            <a:off x="7185084" y="12656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7"/>
          <p:cNvSpPr/>
          <p:nvPr/>
        </p:nvSpPr>
        <p:spPr>
          <a:xfrm rot="-554252">
            <a:off x="546295" y="419696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27"/>
          <p:cNvGrpSpPr/>
          <p:nvPr/>
        </p:nvGrpSpPr>
        <p:grpSpPr>
          <a:xfrm>
            <a:off x="7173915" y="-564635"/>
            <a:ext cx="2128540" cy="1965525"/>
            <a:chOff x="7164153" y="-355122"/>
            <a:chExt cx="2128540" cy="1965525"/>
          </a:xfrm>
        </p:grpSpPr>
        <p:sp>
          <p:nvSpPr>
            <p:cNvPr id="607" name="Google Shape;607;p27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27"/>
          <p:cNvGrpSpPr/>
          <p:nvPr/>
        </p:nvGrpSpPr>
        <p:grpSpPr>
          <a:xfrm>
            <a:off x="965358" y="-621860"/>
            <a:ext cx="824062" cy="2034875"/>
            <a:chOff x="7916733" y="-699273"/>
            <a:chExt cx="824062" cy="2034875"/>
          </a:xfrm>
        </p:grpSpPr>
        <p:grpSp>
          <p:nvGrpSpPr>
            <p:cNvPr id="623" name="Google Shape;623;p27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624" name="Google Shape;624;p27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" name="Google Shape;631;p27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8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8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8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8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8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641" name="Google Shape;641;p28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28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657" name="Google Shape;657;p28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658" name="Google Shape;658;p28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668;p28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59" r:id="rId4"/>
    <p:sldLayoutId id="2147483661" r:id="rId5"/>
    <p:sldLayoutId id="2147483664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2"/>
          <p:cNvGrpSpPr/>
          <p:nvPr/>
        </p:nvGrpSpPr>
        <p:grpSpPr>
          <a:xfrm rot="1310181">
            <a:off x="5344147" y="994287"/>
            <a:ext cx="2846981" cy="3057944"/>
            <a:chOff x="5723226" y="994516"/>
            <a:chExt cx="2670753" cy="2868657"/>
          </a:xfrm>
        </p:grpSpPr>
        <p:sp>
          <p:nvSpPr>
            <p:cNvPr id="680" name="Google Shape;680;p32"/>
            <p:cNvSpPr/>
            <p:nvPr/>
          </p:nvSpPr>
          <p:spPr>
            <a:xfrm rot="-554324">
              <a:off x="5911703" y="1162218"/>
              <a:ext cx="2293798" cy="2533253"/>
            </a:xfrm>
            <a:custGeom>
              <a:avLst/>
              <a:gdLst/>
              <a:ahLst/>
              <a:cxnLst/>
              <a:rect l="l" t="t" r="r" b="b"/>
              <a:pathLst>
                <a:path w="29916" h="33039" extrusionOk="0">
                  <a:moveTo>
                    <a:pt x="13534" y="1"/>
                  </a:moveTo>
                  <a:cubicBezTo>
                    <a:pt x="6062" y="14"/>
                    <a:pt x="13" y="6062"/>
                    <a:pt x="0" y="13521"/>
                  </a:cubicBezTo>
                  <a:lnTo>
                    <a:pt x="0" y="32059"/>
                  </a:lnTo>
                  <a:cubicBezTo>
                    <a:pt x="0" y="32594"/>
                    <a:pt x="444" y="33038"/>
                    <a:pt x="980" y="33038"/>
                  </a:cubicBezTo>
                  <a:lnTo>
                    <a:pt x="28936" y="33038"/>
                  </a:lnTo>
                  <a:cubicBezTo>
                    <a:pt x="29484" y="33038"/>
                    <a:pt x="29915" y="32594"/>
                    <a:pt x="29915" y="32059"/>
                  </a:cubicBezTo>
                  <a:lnTo>
                    <a:pt x="29915" y="13521"/>
                  </a:lnTo>
                  <a:cubicBezTo>
                    <a:pt x="29915" y="6062"/>
                    <a:pt x="23867" y="1"/>
                    <a:pt x="16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 rot="-554324">
              <a:off x="5981851" y="1238165"/>
              <a:ext cx="2143593" cy="2382971"/>
            </a:xfrm>
            <a:custGeom>
              <a:avLst/>
              <a:gdLst/>
              <a:ahLst/>
              <a:cxnLst/>
              <a:rect l="l" t="t" r="r" b="b"/>
              <a:pathLst>
                <a:path w="27957" h="31079" extrusionOk="0">
                  <a:moveTo>
                    <a:pt x="12555" y="1"/>
                  </a:moveTo>
                  <a:cubicBezTo>
                    <a:pt x="5618" y="1"/>
                    <a:pt x="1" y="5618"/>
                    <a:pt x="1" y="12541"/>
                  </a:cubicBezTo>
                  <a:lnTo>
                    <a:pt x="1" y="31079"/>
                  </a:lnTo>
                  <a:lnTo>
                    <a:pt x="27956" y="31079"/>
                  </a:lnTo>
                  <a:lnTo>
                    <a:pt x="27956" y="12541"/>
                  </a:lnTo>
                  <a:cubicBezTo>
                    <a:pt x="27956" y="5618"/>
                    <a:pt x="22339" y="1"/>
                    <a:pt x="15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 rot="-554324">
              <a:off x="6767046" y="2112745"/>
              <a:ext cx="362671" cy="362594"/>
            </a:xfrm>
            <a:custGeom>
              <a:avLst/>
              <a:gdLst/>
              <a:ahLst/>
              <a:cxnLst/>
              <a:rect l="l" t="t" r="r" b="b"/>
              <a:pathLst>
                <a:path w="4730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 rot="-554324">
              <a:off x="6798100" y="2143721"/>
              <a:ext cx="300565" cy="300641"/>
            </a:xfrm>
            <a:custGeom>
              <a:avLst/>
              <a:gdLst/>
              <a:ahLst/>
              <a:cxnLst/>
              <a:rect l="l" t="t" r="r" b="b"/>
              <a:pathLst>
                <a:path w="3920" h="3921" extrusionOk="0">
                  <a:moveTo>
                    <a:pt x="3881" y="1"/>
                  </a:moveTo>
                  <a:lnTo>
                    <a:pt x="1" y="40"/>
                  </a:lnTo>
                  <a:lnTo>
                    <a:pt x="40" y="3920"/>
                  </a:lnTo>
                  <a:lnTo>
                    <a:pt x="3920" y="3881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 rot="-554324">
              <a:off x="7141749" y="1585042"/>
              <a:ext cx="707247" cy="781314"/>
            </a:xfrm>
            <a:custGeom>
              <a:avLst/>
              <a:gdLst/>
              <a:ahLst/>
              <a:cxnLst/>
              <a:rect l="l" t="t" r="r" b="b"/>
              <a:pathLst>
                <a:path w="9224" h="10190" extrusionOk="0">
                  <a:moveTo>
                    <a:pt x="0" y="0"/>
                  </a:moveTo>
                  <a:lnTo>
                    <a:pt x="0" y="10190"/>
                  </a:lnTo>
                  <a:lnTo>
                    <a:pt x="9223" y="10190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 rot="-554324">
              <a:off x="7184846" y="1632120"/>
              <a:ext cx="621141" cy="688155"/>
            </a:xfrm>
            <a:custGeom>
              <a:avLst/>
              <a:gdLst/>
              <a:ahLst/>
              <a:cxnLst/>
              <a:rect l="l" t="t" r="r" b="b"/>
              <a:pathLst>
                <a:path w="8101" h="8975" extrusionOk="0">
                  <a:moveTo>
                    <a:pt x="1" y="0"/>
                  </a:moveTo>
                  <a:lnTo>
                    <a:pt x="1" y="8975"/>
                  </a:lnTo>
                  <a:lnTo>
                    <a:pt x="8100" y="8975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 rot="-554324">
              <a:off x="7289050" y="1748280"/>
              <a:ext cx="412740" cy="455831"/>
            </a:xfrm>
            <a:custGeom>
              <a:avLst/>
              <a:gdLst/>
              <a:ahLst/>
              <a:cxnLst/>
              <a:rect l="l" t="t" r="r" b="b"/>
              <a:pathLst>
                <a:path w="5383" h="5945" extrusionOk="0">
                  <a:moveTo>
                    <a:pt x="1" y="1"/>
                  </a:moveTo>
                  <a:lnTo>
                    <a:pt x="1" y="5945"/>
                  </a:lnTo>
                  <a:lnTo>
                    <a:pt x="5383" y="5945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 rot="-554324">
              <a:off x="7087221" y="1642344"/>
              <a:ext cx="43091" cy="49915"/>
            </a:xfrm>
            <a:custGeom>
              <a:avLst/>
              <a:gdLst/>
              <a:ahLst/>
              <a:cxnLst/>
              <a:rect l="l" t="t" r="r" b="b"/>
              <a:pathLst>
                <a:path w="562" h="651" extrusionOk="0">
                  <a:moveTo>
                    <a:pt x="8" y="1"/>
                  </a:moveTo>
                  <a:cubicBezTo>
                    <a:pt x="4" y="1"/>
                    <a:pt x="0" y="4"/>
                    <a:pt x="0" y="10"/>
                  </a:cubicBezTo>
                  <a:cubicBezTo>
                    <a:pt x="0" y="10"/>
                    <a:pt x="0" y="23"/>
                    <a:pt x="0" y="23"/>
                  </a:cubicBezTo>
                  <a:lnTo>
                    <a:pt x="536" y="651"/>
                  </a:lnTo>
                  <a:lnTo>
                    <a:pt x="562" y="651"/>
                  </a:lnTo>
                  <a:cubicBezTo>
                    <a:pt x="562" y="637"/>
                    <a:pt x="562" y="637"/>
                    <a:pt x="562" y="624"/>
                  </a:cubicBezTo>
                  <a:lnTo>
                    <a:pt x="26" y="10"/>
                  </a:lnTo>
                  <a:cubicBezTo>
                    <a:pt x="20" y="4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 rot="-554324">
              <a:off x="7741642" y="1536039"/>
              <a:ext cx="45851" cy="48535"/>
            </a:xfrm>
            <a:custGeom>
              <a:avLst/>
              <a:gdLst/>
              <a:ahLst/>
              <a:cxnLst/>
              <a:rect l="l" t="t" r="r" b="b"/>
              <a:pathLst>
                <a:path w="598" h="633" extrusionOk="0">
                  <a:moveTo>
                    <a:pt x="574" y="0"/>
                  </a:moveTo>
                  <a:cubicBezTo>
                    <a:pt x="570" y="0"/>
                    <a:pt x="566" y="2"/>
                    <a:pt x="562" y="5"/>
                  </a:cubicBezTo>
                  <a:lnTo>
                    <a:pt x="13" y="619"/>
                  </a:lnTo>
                  <a:cubicBezTo>
                    <a:pt x="0" y="619"/>
                    <a:pt x="0" y="632"/>
                    <a:pt x="13" y="632"/>
                  </a:cubicBezTo>
                  <a:lnTo>
                    <a:pt x="26" y="632"/>
                  </a:lnTo>
                  <a:lnTo>
                    <a:pt x="588" y="32"/>
                  </a:lnTo>
                  <a:cubicBezTo>
                    <a:pt x="598" y="1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 rot="-554324">
              <a:off x="7859019" y="2260930"/>
              <a:ext cx="45775" cy="4945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26" y="0"/>
                  </a:moveTo>
                  <a:cubicBezTo>
                    <a:pt x="13" y="0"/>
                    <a:pt x="0" y="17"/>
                    <a:pt x="21" y="17"/>
                  </a:cubicBezTo>
                  <a:lnTo>
                    <a:pt x="570" y="644"/>
                  </a:lnTo>
                  <a:lnTo>
                    <a:pt x="583" y="644"/>
                  </a:lnTo>
                  <a:cubicBezTo>
                    <a:pt x="583" y="631"/>
                    <a:pt x="583" y="631"/>
                    <a:pt x="583" y="631"/>
                  </a:cubicBezTo>
                  <a:cubicBezTo>
                    <a:pt x="596" y="631"/>
                    <a:pt x="596" y="618"/>
                    <a:pt x="583" y="618"/>
                  </a:cubicBezTo>
                  <a:lnTo>
                    <a:pt x="34" y="4"/>
                  </a:ln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 rot="-554324">
              <a:off x="7204176" y="2367740"/>
              <a:ext cx="45161" cy="49225"/>
            </a:xfrm>
            <a:custGeom>
              <a:avLst/>
              <a:gdLst/>
              <a:ahLst/>
              <a:cxnLst/>
              <a:rect l="l" t="t" r="r" b="b"/>
              <a:pathLst>
                <a:path w="589" h="642" extrusionOk="0">
                  <a:moveTo>
                    <a:pt x="562" y="1"/>
                  </a:moveTo>
                  <a:lnTo>
                    <a:pt x="0" y="615"/>
                  </a:lnTo>
                  <a:cubicBezTo>
                    <a:pt x="0" y="615"/>
                    <a:pt x="0" y="628"/>
                    <a:pt x="0" y="641"/>
                  </a:cubicBezTo>
                  <a:lnTo>
                    <a:pt x="26" y="641"/>
                  </a:lnTo>
                  <a:lnTo>
                    <a:pt x="575" y="27"/>
                  </a:lnTo>
                  <a:cubicBezTo>
                    <a:pt x="588" y="14"/>
                    <a:pt x="588" y="14"/>
                    <a:pt x="5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 rot="-554324">
              <a:off x="7319413" y="1783482"/>
              <a:ext cx="304628" cy="131344"/>
            </a:xfrm>
            <a:custGeom>
              <a:avLst/>
              <a:gdLst/>
              <a:ahLst/>
              <a:cxnLst/>
              <a:rect l="l" t="t" r="r" b="b"/>
              <a:pathLst>
                <a:path w="3973" h="1713" extrusionOk="0">
                  <a:moveTo>
                    <a:pt x="1856" y="1"/>
                  </a:moveTo>
                  <a:lnTo>
                    <a:pt x="1" y="1712"/>
                  </a:lnTo>
                  <a:lnTo>
                    <a:pt x="3972" y="95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 rot="-554324">
              <a:off x="7417727" y="1985884"/>
              <a:ext cx="254483" cy="153273"/>
            </a:xfrm>
            <a:custGeom>
              <a:avLst/>
              <a:gdLst/>
              <a:ahLst/>
              <a:cxnLst/>
              <a:rect l="l" t="t" r="r" b="b"/>
              <a:pathLst>
                <a:path w="3319" h="1999" extrusionOk="0">
                  <a:moveTo>
                    <a:pt x="3123" y="92"/>
                  </a:moveTo>
                  <a:lnTo>
                    <a:pt x="3267" y="1921"/>
                  </a:lnTo>
                  <a:lnTo>
                    <a:pt x="158" y="954"/>
                  </a:lnTo>
                  <a:lnTo>
                    <a:pt x="3123" y="92"/>
                  </a:lnTo>
                  <a:close/>
                  <a:moveTo>
                    <a:pt x="3136" y="0"/>
                  </a:moveTo>
                  <a:lnTo>
                    <a:pt x="27" y="915"/>
                  </a:lnTo>
                  <a:cubicBezTo>
                    <a:pt x="14" y="928"/>
                    <a:pt x="1" y="941"/>
                    <a:pt x="1" y="954"/>
                  </a:cubicBezTo>
                  <a:cubicBezTo>
                    <a:pt x="1" y="967"/>
                    <a:pt x="1" y="980"/>
                    <a:pt x="27" y="980"/>
                  </a:cubicBezTo>
                  <a:lnTo>
                    <a:pt x="3293" y="1999"/>
                  </a:lnTo>
                  <a:lnTo>
                    <a:pt x="3306" y="1999"/>
                  </a:lnTo>
                  <a:cubicBezTo>
                    <a:pt x="3306" y="1999"/>
                    <a:pt x="3306" y="1999"/>
                    <a:pt x="3319" y="1986"/>
                  </a:cubicBezTo>
                  <a:cubicBezTo>
                    <a:pt x="3319" y="1986"/>
                    <a:pt x="3319" y="1973"/>
                    <a:pt x="3319" y="1960"/>
                  </a:cubicBezTo>
                  <a:lnTo>
                    <a:pt x="3188" y="26"/>
                  </a:lnTo>
                  <a:cubicBezTo>
                    <a:pt x="3188" y="13"/>
                    <a:pt x="3175" y="13"/>
                    <a:pt x="3175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 rot="-554324">
              <a:off x="7312482" y="1959423"/>
              <a:ext cx="192377" cy="164620"/>
            </a:xfrm>
            <a:custGeom>
              <a:avLst/>
              <a:gdLst/>
              <a:ahLst/>
              <a:cxnLst/>
              <a:rect l="l" t="t" r="r" b="b"/>
              <a:pathLst>
                <a:path w="2509" h="2147" extrusionOk="0">
                  <a:moveTo>
                    <a:pt x="1437" y="0"/>
                  </a:moveTo>
                  <a:cubicBezTo>
                    <a:pt x="484" y="0"/>
                    <a:pt x="0" y="1150"/>
                    <a:pt x="680" y="1829"/>
                  </a:cubicBezTo>
                  <a:cubicBezTo>
                    <a:pt x="899" y="2049"/>
                    <a:pt x="1168" y="2147"/>
                    <a:pt x="1431" y="2147"/>
                  </a:cubicBezTo>
                  <a:cubicBezTo>
                    <a:pt x="1982" y="2147"/>
                    <a:pt x="2509" y="1717"/>
                    <a:pt x="2509" y="1071"/>
                  </a:cubicBezTo>
                  <a:cubicBezTo>
                    <a:pt x="2509" y="470"/>
                    <a:pt x="2025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 rot="-554324">
              <a:off x="7439279" y="1840588"/>
              <a:ext cx="103281" cy="147062"/>
            </a:xfrm>
            <a:custGeom>
              <a:avLst/>
              <a:gdLst/>
              <a:ahLst/>
              <a:cxnLst/>
              <a:rect l="l" t="t" r="r" b="b"/>
              <a:pathLst>
                <a:path w="1347" h="1918" extrusionOk="0">
                  <a:moveTo>
                    <a:pt x="46" y="1"/>
                  </a:moveTo>
                  <a:cubicBezTo>
                    <a:pt x="40" y="1"/>
                    <a:pt x="33" y="4"/>
                    <a:pt x="27" y="11"/>
                  </a:cubicBezTo>
                  <a:cubicBezTo>
                    <a:pt x="1" y="24"/>
                    <a:pt x="1" y="37"/>
                    <a:pt x="14" y="50"/>
                  </a:cubicBezTo>
                  <a:lnTo>
                    <a:pt x="1281" y="1905"/>
                  </a:lnTo>
                  <a:cubicBezTo>
                    <a:pt x="1281" y="1918"/>
                    <a:pt x="1294" y="1918"/>
                    <a:pt x="1307" y="1918"/>
                  </a:cubicBezTo>
                  <a:lnTo>
                    <a:pt x="1333" y="1918"/>
                  </a:lnTo>
                  <a:cubicBezTo>
                    <a:pt x="1346" y="1905"/>
                    <a:pt x="1346" y="1879"/>
                    <a:pt x="1333" y="1866"/>
                  </a:cubicBezTo>
                  <a:lnTo>
                    <a:pt x="66" y="11"/>
                  </a:ln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 rot="-554324">
              <a:off x="7478752" y="1785051"/>
              <a:ext cx="104508" cy="147369"/>
            </a:xfrm>
            <a:custGeom>
              <a:avLst/>
              <a:gdLst/>
              <a:ahLst/>
              <a:cxnLst/>
              <a:rect l="l" t="t" r="r" b="b"/>
              <a:pathLst>
                <a:path w="1363" h="1922" extrusionOk="0">
                  <a:moveTo>
                    <a:pt x="62" y="1"/>
                  </a:moveTo>
                  <a:cubicBezTo>
                    <a:pt x="37" y="1"/>
                    <a:pt x="1" y="34"/>
                    <a:pt x="30" y="54"/>
                  </a:cubicBezTo>
                  <a:lnTo>
                    <a:pt x="1297" y="1909"/>
                  </a:lnTo>
                  <a:cubicBezTo>
                    <a:pt x="1297" y="1909"/>
                    <a:pt x="1310" y="1922"/>
                    <a:pt x="1323" y="1922"/>
                  </a:cubicBezTo>
                  <a:cubicBezTo>
                    <a:pt x="1323" y="1922"/>
                    <a:pt x="1336" y="1922"/>
                    <a:pt x="1336" y="1909"/>
                  </a:cubicBezTo>
                  <a:cubicBezTo>
                    <a:pt x="1349" y="1896"/>
                    <a:pt x="1362" y="1883"/>
                    <a:pt x="1349" y="1870"/>
                  </a:cubicBezTo>
                  <a:lnTo>
                    <a:pt x="82" y="15"/>
                  </a:lnTo>
                  <a:cubicBezTo>
                    <a:pt x="79" y="5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554324">
              <a:off x="6698858" y="1693550"/>
              <a:ext cx="362671" cy="362671"/>
            </a:xfrm>
            <a:custGeom>
              <a:avLst/>
              <a:gdLst/>
              <a:ahLst/>
              <a:cxnLst/>
              <a:rect l="l" t="t" r="r" b="b"/>
              <a:pathLst>
                <a:path w="4730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 rot="-554324">
              <a:off x="6744941" y="1739631"/>
              <a:ext cx="270508" cy="270508"/>
            </a:xfrm>
            <a:custGeom>
              <a:avLst/>
              <a:gdLst/>
              <a:ahLst/>
              <a:cxnLst/>
              <a:rect l="l" t="t" r="r" b="b"/>
              <a:pathLst>
                <a:path w="3528" h="3528" extrusionOk="0">
                  <a:moveTo>
                    <a:pt x="1" y="0"/>
                  </a:moveTo>
                  <a:lnTo>
                    <a:pt x="1" y="3527"/>
                  </a:lnTo>
                  <a:lnTo>
                    <a:pt x="3528" y="3527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 rot="-554324">
              <a:off x="6735936" y="1740358"/>
              <a:ext cx="270508" cy="158333"/>
            </a:xfrm>
            <a:custGeom>
              <a:avLst/>
              <a:gdLst/>
              <a:ahLst/>
              <a:cxnLst/>
              <a:rect l="l" t="t" r="r" b="b"/>
              <a:pathLst>
                <a:path w="3528" h="2065" extrusionOk="0">
                  <a:moveTo>
                    <a:pt x="1" y="0"/>
                  </a:moveTo>
                  <a:lnTo>
                    <a:pt x="1" y="2012"/>
                  </a:lnTo>
                  <a:cubicBezTo>
                    <a:pt x="70" y="2047"/>
                    <a:pt x="149" y="2064"/>
                    <a:pt x="226" y="2064"/>
                  </a:cubicBezTo>
                  <a:cubicBezTo>
                    <a:pt x="380" y="2064"/>
                    <a:pt x="528" y="1994"/>
                    <a:pt x="589" y="1855"/>
                  </a:cubicBezTo>
                  <a:cubicBezTo>
                    <a:pt x="615" y="1737"/>
                    <a:pt x="641" y="1633"/>
                    <a:pt x="641" y="1528"/>
                  </a:cubicBezTo>
                  <a:cubicBezTo>
                    <a:pt x="713" y="1303"/>
                    <a:pt x="910" y="1171"/>
                    <a:pt x="1119" y="1171"/>
                  </a:cubicBezTo>
                  <a:cubicBezTo>
                    <a:pt x="1213" y="1171"/>
                    <a:pt x="1309" y="1198"/>
                    <a:pt x="1398" y="1254"/>
                  </a:cubicBezTo>
                  <a:cubicBezTo>
                    <a:pt x="1477" y="1306"/>
                    <a:pt x="1542" y="1398"/>
                    <a:pt x="1621" y="1476"/>
                  </a:cubicBezTo>
                  <a:cubicBezTo>
                    <a:pt x="1783" y="1608"/>
                    <a:pt x="1984" y="1677"/>
                    <a:pt x="2188" y="1677"/>
                  </a:cubicBezTo>
                  <a:cubicBezTo>
                    <a:pt x="2247" y="1677"/>
                    <a:pt x="2306" y="1671"/>
                    <a:pt x="2365" y="1659"/>
                  </a:cubicBezTo>
                  <a:cubicBezTo>
                    <a:pt x="2626" y="1594"/>
                    <a:pt x="2875" y="1476"/>
                    <a:pt x="3084" y="1306"/>
                  </a:cubicBezTo>
                  <a:cubicBezTo>
                    <a:pt x="3253" y="1202"/>
                    <a:pt x="3397" y="1071"/>
                    <a:pt x="3528" y="928"/>
                  </a:cubicBezTo>
                  <a:lnTo>
                    <a:pt x="3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 rot="-554324">
              <a:off x="6755315" y="1867991"/>
              <a:ext cx="270508" cy="141311"/>
            </a:xfrm>
            <a:custGeom>
              <a:avLst/>
              <a:gdLst/>
              <a:ahLst/>
              <a:cxnLst/>
              <a:rect l="l" t="t" r="r" b="b"/>
              <a:pathLst>
                <a:path w="3528" h="1843" extrusionOk="0">
                  <a:moveTo>
                    <a:pt x="3319" y="0"/>
                  </a:moveTo>
                  <a:cubicBezTo>
                    <a:pt x="2992" y="13"/>
                    <a:pt x="2679" y="92"/>
                    <a:pt x="2391" y="248"/>
                  </a:cubicBezTo>
                  <a:cubicBezTo>
                    <a:pt x="2274" y="301"/>
                    <a:pt x="2169" y="392"/>
                    <a:pt x="2104" y="510"/>
                  </a:cubicBezTo>
                  <a:cubicBezTo>
                    <a:pt x="2025" y="719"/>
                    <a:pt x="2156" y="941"/>
                    <a:pt x="2156" y="1163"/>
                  </a:cubicBezTo>
                  <a:cubicBezTo>
                    <a:pt x="2143" y="1476"/>
                    <a:pt x="1908" y="1738"/>
                    <a:pt x="1594" y="1816"/>
                  </a:cubicBezTo>
                  <a:cubicBezTo>
                    <a:pt x="1536" y="1826"/>
                    <a:pt x="1477" y="1831"/>
                    <a:pt x="1419" y="1831"/>
                  </a:cubicBezTo>
                  <a:cubicBezTo>
                    <a:pt x="1166" y="1831"/>
                    <a:pt x="921" y="1740"/>
                    <a:pt x="719" y="1581"/>
                  </a:cubicBezTo>
                  <a:cubicBezTo>
                    <a:pt x="615" y="1476"/>
                    <a:pt x="484" y="1385"/>
                    <a:pt x="366" y="1294"/>
                  </a:cubicBezTo>
                  <a:cubicBezTo>
                    <a:pt x="249" y="1241"/>
                    <a:pt x="131" y="1215"/>
                    <a:pt x="1" y="1215"/>
                  </a:cubicBezTo>
                  <a:lnTo>
                    <a:pt x="1" y="1842"/>
                  </a:lnTo>
                  <a:lnTo>
                    <a:pt x="3528" y="1842"/>
                  </a:lnTo>
                  <a:lnTo>
                    <a:pt x="3528" y="13"/>
                  </a:lnTo>
                  <a:cubicBezTo>
                    <a:pt x="3449" y="0"/>
                    <a:pt x="3384" y="0"/>
                    <a:pt x="3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 rot="-554324">
              <a:off x="6855351" y="1786542"/>
              <a:ext cx="135331" cy="135331"/>
            </a:xfrm>
            <a:custGeom>
              <a:avLst/>
              <a:gdLst/>
              <a:ahLst/>
              <a:cxnLst/>
              <a:rect l="l" t="t" r="r" b="b"/>
              <a:pathLst>
                <a:path w="1765" h="1765" extrusionOk="0">
                  <a:moveTo>
                    <a:pt x="889" y="0"/>
                  </a:moveTo>
                  <a:cubicBezTo>
                    <a:pt x="393" y="0"/>
                    <a:pt x="1" y="392"/>
                    <a:pt x="1" y="889"/>
                  </a:cubicBezTo>
                  <a:cubicBezTo>
                    <a:pt x="1" y="1372"/>
                    <a:pt x="393" y="1764"/>
                    <a:pt x="889" y="1764"/>
                  </a:cubicBezTo>
                  <a:cubicBezTo>
                    <a:pt x="1372" y="1764"/>
                    <a:pt x="1764" y="1372"/>
                    <a:pt x="1764" y="889"/>
                  </a:cubicBezTo>
                  <a:cubicBezTo>
                    <a:pt x="1764" y="392"/>
                    <a:pt x="1372" y="0"/>
                    <a:pt x="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 rot="-554324">
              <a:off x="6855787" y="2208621"/>
              <a:ext cx="87256" cy="98834"/>
            </a:xfrm>
            <a:custGeom>
              <a:avLst/>
              <a:gdLst/>
              <a:ahLst/>
              <a:cxnLst/>
              <a:rect l="l" t="t" r="r" b="b"/>
              <a:pathLst>
                <a:path w="1138" h="1289" extrusionOk="0">
                  <a:moveTo>
                    <a:pt x="584" y="0"/>
                  </a:moveTo>
                  <a:cubicBezTo>
                    <a:pt x="544" y="0"/>
                    <a:pt x="502" y="15"/>
                    <a:pt x="458" y="48"/>
                  </a:cubicBezTo>
                  <a:cubicBezTo>
                    <a:pt x="1" y="388"/>
                    <a:pt x="1137" y="1289"/>
                    <a:pt x="1137" y="1289"/>
                  </a:cubicBezTo>
                  <a:cubicBezTo>
                    <a:pt x="1137" y="1289"/>
                    <a:pt x="95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 rot="-554324">
              <a:off x="6951263" y="2284812"/>
              <a:ext cx="90246" cy="97147"/>
            </a:xfrm>
            <a:custGeom>
              <a:avLst/>
              <a:gdLst/>
              <a:ahLst/>
              <a:cxnLst/>
              <a:rect l="l" t="t" r="r" b="b"/>
              <a:pathLst>
                <a:path w="1177" h="1267" extrusionOk="0">
                  <a:moveTo>
                    <a:pt x="1" y="0"/>
                  </a:moveTo>
                  <a:cubicBezTo>
                    <a:pt x="1" y="0"/>
                    <a:pt x="233" y="1267"/>
                    <a:pt x="603" y="1267"/>
                  </a:cubicBezTo>
                  <a:cubicBezTo>
                    <a:pt x="644" y="1267"/>
                    <a:pt x="688" y="1251"/>
                    <a:pt x="733" y="1215"/>
                  </a:cubicBezTo>
                  <a:cubicBezTo>
                    <a:pt x="1177" y="86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 rot="-554324">
              <a:off x="6926249" y="2191510"/>
              <a:ext cx="86489" cy="104508"/>
            </a:xfrm>
            <a:custGeom>
              <a:avLst/>
              <a:gdLst/>
              <a:ahLst/>
              <a:cxnLst/>
              <a:rect l="l" t="t" r="r" b="b"/>
              <a:pathLst>
                <a:path w="1128" h="1363" extrusionOk="0">
                  <a:moveTo>
                    <a:pt x="503" y="0"/>
                  </a:moveTo>
                  <a:cubicBezTo>
                    <a:pt x="1" y="0"/>
                    <a:pt x="148" y="1363"/>
                    <a:pt x="148" y="1363"/>
                  </a:cubicBezTo>
                  <a:cubicBezTo>
                    <a:pt x="148" y="1363"/>
                    <a:pt x="1128" y="83"/>
                    <a:pt x="553" y="4"/>
                  </a:cubicBezTo>
                  <a:cubicBezTo>
                    <a:pt x="536" y="1"/>
                    <a:pt x="51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 rot="-554324">
              <a:off x="6885418" y="2293951"/>
              <a:ext cx="85416" cy="105428"/>
            </a:xfrm>
            <a:custGeom>
              <a:avLst/>
              <a:gdLst/>
              <a:ahLst/>
              <a:cxnLst/>
              <a:rect l="l" t="t" r="r" b="b"/>
              <a:pathLst>
                <a:path w="1114" h="1375" extrusionOk="0">
                  <a:moveTo>
                    <a:pt x="928" y="0"/>
                  </a:moveTo>
                  <a:cubicBezTo>
                    <a:pt x="928" y="0"/>
                    <a:pt x="1" y="1307"/>
                    <a:pt x="562" y="1372"/>
                  </a:cubicBezTo>
                  <a:cubicBezTo>
                    <a:pt x="577" y="1374"/>
                    <a:pt x="591" y="1375"/>
                    <a:pt x="605" y="1375"/>
                  </a:cubicBezTo>
                  <a:cubicBezTo>
                    <a:pt x="1114" y="1375"/>
                    <a:pt x="928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 rot="-554324">
              <a:off x="6938283" y="2228610"/>
              <a:ext cx="121299" cy="59883"/>
            </a:xfrm>
            <a:custGeom>
              <a:avLst/>
              <a:gdLst/>
              <a:ahLst/>
              <a:cxnLst/>
              <a:rect l="l" t="t" r="r" b="b"/>
              <a:pathLst>
                <a:path w="1582" h="781" extrusionOk="0">
                  <a:moveTo>
                    <a:pt x="1042" y="0"/>
                  </a:moveTo>
                  <a:cubicBezTo>
                    <a:pt x="638" y="0"/>
                    <a:pt x="1" y="781"/>
                    <a:pt x="1" y="781"/>
                  </a:cubicBezTo>
                  <a:cubicBezTo>
                    <a:pt x="1" y="781"/>
                    <a:pt x="1582" y="572"/>
                    <a:pt x="1255" y="114"/>
                  </a:cubicBezTo>
                  <a:cubicBezTo>
                    <a:pt x="1199" y="34"/>
                    <a:pt x="112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 rot="-554324">
              <a:off x="6836562" y="2300717"/>
              <a:ext cx="121299" cy="62336"/>
            </a:xfrm>
            <a:custGeom>
              <a:avLst/>
              <a:gdLst/>
              <a:ahLst/>
              <a:cxnLst/>
              <a:rect l="l" t="t" r="r" b="b"/>
              <a:pathLst>
                <a:path w="1582" h="813" extrusionOk="0">
                  <a:moveTo>
                    <a:pt x="1581" y="0"/>
                  </a:moveTo>
                  <a:cubicBezTo>
                    <a:pt x="1581" y="0"/>
                    <a:pt x="1" y="249"/>
                    <a:pt x="340" y="706"/>
                  </a:cubicBezTo>
                  <a:cubicBezTo>
                    <a:pt x="398" y="781"/>
                    <a:pt x="471" y="812"/>
                    <a:pt x="551" y="812"/>
                  </a:cubicBezTo>
                  <a:cubicBezTo>
                    <a:pt x="961" y="812"/>
                    <a:pt x="1581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 rot="-554324">
              <a:off x="6946091" y="2283443"/>
              <a:ext cx="109568" cy="47155"/>
            </a:xfrm>
            <a:custGeom>
              <a:avLst/>
              <a:gdLst/>
              <a:ahLst/>
              <a:cxnLst/>
              <a:rect l="l" t="t" r="r" b="b"/>
              <a:pathLst>
                <a:path w="1429" h="615" extrusionOk="0">
                  <a:moveTo>
                    <a:pt x="386" y="1"/>
                  </a:moveTo>
                  <a:cubicBezTo>
                    <a:pt x="169" y="1"/>
                    <a:pt x="1" y="17"/>
                    <a:pt x="1" y="17"/>
                  </a:cubicBezTo>
                  <a:cubicBezTo>
                    <a:pt x="1" y="17"/>
                    <a:pt x="763" y="615"/>
                    <a:pt x="1148" y="615"/>
                  </a:cubicBezTo>
                  <a:cubicBezTo>
                    <a:pt x="1259" y="615"/>
                    <a:pt x="1339" y="565"/>
                    <a:pt x="1360" y="435"/>
                  </a:cubicBezTo>
                  <a:cubicBezTo>
                    <a:pt x="1429" y="64"/>
                    <a:pt x="81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 rot="-554324">
              <a:off x="6842207" y="2260386"/>
              <a:ext cx="108801" cy="45315"/>
            </a:xfrm>
            <a:custGeom>
              <a:avLst/>
              <a:gdLst/>
              <a:ahLst/>
              <a:cxnLst/>
              <a:rect l="l" t="t" r="r" b="b"/>
              <a:pathLst>
                <a:path w="1419" h="591" extrusionOk="0">
                  <a:moveTo>
                    <a:pt x="263" y="1"/>
                  </a:moveTo>
                  <a:cubicBezTo>
                    <a:pt x="147" y="1"/>
                    <a:pt x="65" y="51"/>
                    <a:pt x="47" y="180"/>
                  </a:cubicBezTo>
                  <a:cubicBezTo>
                    <a:pt x="0" y="521"/>
                    <a:pt x="494" y="591"/>
                    <a:pt x="902" y="591"/>
                  </a:cubicBezTo>
                  <a:cubicBezTo>
                    <a:pt x="1180" y="591"/>
                    <a:pt x="1419" y="559"/>
                    <a:pt x="1419" y="559"/>
                  </a:cubicBezTo>
                  <a:cubicBezTo>
                    <a:pt x="1419" y="559"/>
                    <a:pt x="652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 rot="-554324">
              <a:off x="6925098" y="2278016"/>
              <a:ext cx="45391" cy="3527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291" y="1"/>
                  </a:moveTo>
                  <a:cubicBezTo>
                    <a:pt x="144" y="1"/>
                    <a:pt x="0" y="149"/>
                    <a:pt x="72" y="328"/>
                  </a:cubicBezTo>
                  <a:cubicBezTo>
                    <a:pt x="114" y="421"/>
                    <a:pt x="189" y="459"/>
                    <a:pt x="266" y="459"/>
                  </a:cubicBezTo>
                  <a:cubicBezTo>
                    <a:pt x="426" y="459"/>
                    <a:pt x="592" y="292"/>
                    <a:pt x="477" y="106"/>
                  </a:cubicBezTo>
                  <a:cubicBezTo>
                    <a:pt x="428" y="32"/>
                    <a:pt x="359" y="1"/>
                    <a:pt x="291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 rot="-554324">
              <a:off x="6024776" y="1875231"/>
              <a:ext cx="677190" cy="544773"/>
            </a:xfrm>
            <a:custGeom>
              <a:avLst/>
              <a:gdLst/>
              <a:ahLst/>
              <a:cxnLst/>
              <a:rect l="l" t="t" r="r" b="b"/>
              <a:pathLst>
                <a:path w="8832" h="7105" extrusionOk="0">
                  <a:moveTo>
                    <a:pt x="4534" y="0"/>
                  </a:moveTo>
                  <a:cubicBezTo>
                    <a:pt x="654" y="0"/>
                    <a:pt x="40" y="5199"/>
                    <a:pt x="14" y="5487"/>
                  </a:cubicBezTo>
                  <a:lnTo>
                    <a:pt x="1" y="5500"/>
                  </a:lnTo>
                  <a:cubicBezTo>
                    <a:pt x="1" y="5500"/>
                    <a:pt x="382" y="7098"/>
                    <a:pt x="1025" y="7098"/>
                  </a:cubicBezTo>
                  <a:cubicBezTo>
                    <a:pt x="1045" y="7098"/>
                    <a:pt x="1065" y="7097"/>
                    <a:pt x="1085" y="7094"/>
                  </a:cubicBezTo>
                  <a:cubicBezTo>
                    <a:pt x="1764" y="6989"/>
                    <a:pt x="1921" y="5500"/>
                    <a:pt x="1921" y="5500"/>
                  </a:cubicBezTo>
                  <a:lnTo>
                    <a:pt x="1921" y="5500"/>
                  </a:lnTo>
                  <a:cubicBezTo>
                    <a:pt x="1921" y="5500"/>
                    <a:pt x="1895" y="7094"/>
                    <a:pt x="2686" y="7094"/>
                  </a:cubicBezTo>
                  <a:cubicBezTo>
                    <a:pt x="2692" y="7094"/>
                    <a:pt x="2698" y="7094"/>
                    <a:pt x="2705" y="7094"/>
                  </a:cubicBezTo>
                  <a:cubicBezTo>
                    <a:pt x="3397" y="7054"/>
                    <a:pt x="3593" y="5840"/>
                    <a:pt x="3632" y="5487"/>
                  </a:cubicBezTo>
                  <a:lnTo>
                    <a:pt x="3645" y="5487"/>
                  </a:lnTo>
                  <a:cubicBezTo>
                    <a:pt x="3658" y="5826"/>
                    <a:pt x="3724" y="6950"/>
                    <a:pt x="4390" y="6950"/>
                  </a:cubicBezTo>
                  <a:cubicBezTo>
                    <a:pt x="5017" y="6950"/>
                    <a:pt x="5226" y="5905"/>
                    <a:pt x="5278" y="5513"/>
                  </a:cubicBezTo>
                  <a:lnTo>
                    <a:pt x="5304" y="5513"/>
                  </a:lnTo>
                  <a:cubicBezTo>
                    <a:pt x="5354" y="5922"/>
                    <a:pt x="5521" y="7105"/>
                    <a:pt x="6139" y="7105"/>
                  </a:cubicBezTo>
                  <a:cubicBezTo>
                    <a:pt x="6173" y="7105"/>
                    <a:pt x="6208" y="7101"/>
                    <a:pt x="6245" y="7094"/>
                  </a:cubicBezTo>
                  <a:cubicBezTo>
                    <a:pt x="6859" y="6963"/>
                    <a:pt x="7055" y="5931"/>
                    <a:pt x="7107" y="5435"/>
                  </a:cubicBezTo>
                  <a:lnTo>
                    <a:pt x="7146" y="5435"/>
                  </a:lnTo>
                  <a:cubicBezTo>
                    <a:pt x="7285" y="5939"/>
                    <a:pt x="7679" y="6954"/>
                    <a:pt x="8141" y="6954"/>
                  </a:cubicBezTo>
                  <a:cubicBezTo>
                    <a:pt x="8158" y="6954"/>
                    <a:pt x="8175" y="6953"/>
                    <a:pt x="8191" y="6950"/>
                  </a:cubicBezTo>
                  <a:cubicBezTo>
                    <a:pt x="8832" y="6845"/>
                    <a:pt x="8832" y="5382"/>
                    <a:pt x="8832" y="5382"/>
                  </a:cubicBezTo>
                  <a:cubicBezTo>
                    <a:pt x="8832" y="5382"/>
                    <a:pt x="8531" y="0"/>
                    <a:pt x="4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 rot="-554324">
              <a:off x="6045128" y="2284018"/>
              <a:ext cx="683171" cy="14108"/>
            </a:xfrm>
            <a:custGeom>
              <a:avLst/>
              <a:gdLst/>
              <a:ahLst/>
              <a:cxnLst/>
              <a:rect l="l" t="t" r="r" b="b"/>
              <a:pathLst>
                <a:path w="8910" h="184" extrusionOk="0">
                  <a:moveTo>
                    <a:pt x="8871" y="0"/>
                  </a:moveTo>
                  <a:lnTo>
                    <a:pt x="40" y="105"/>
                  </a:lnTo>
                  <a:cubicBezTo>
                    <a:pt x="14" y="105"/>
                    <a:pt x="1" y="118"/>
                    <a:pt x="1" y="144"/>
                  </a:cubicBezTo>
                  <a:cubicBezTo>
                    <a:pt x="1" y="170"/>
                    <a:pt x="14" y="183"/>
                    <a:pt x="40" y="183"/>
                  </a:cubicBezTo>
                  <a:lnTo>
                    <a:pt x="8871" y="79"/>
                  </a:lnTo>
                  <a:cubicBezTo>
                    <a:pt x="8897" y="79"/>
                    <a:pt x="8910" y="52"/>
                    <a:pt x="8910" y="39"/>
                  </a:cubicBezTo>
                  <a:cubicBezTo>
                    <a:pt x="8910" y="13"/>
                    <a:pt x="8897" y="0"/>
                    <a:pt x="8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 rot="-554324">
              <a:off x="6160322" y="1887790"/>
              <a:ext cx="195444" cy="428534"/>
            </a:xfrm>
            <a:custGeom>
              <a:avLst/>
              <a:gdLst/>
              <a:ahLst/>
              <a:cxnLst/>
              <a:rect l="l" t="t" r="r" b="b"/>
              <a:pathLst>
                <a:path w="2549" h="5589" extrusionOk="0">
                  <a:moveTo>
                    <a:pt x="2509" y="0"/>
                  </a:moveTo>
                  <a:cubicBezTo>
                    <a:pt x="2499" y="0"/>
                    <a:pt x="2489" y="3"/>
                    <a:pt x="2483" y="10"/>
                  </a:cubicBezTo>
                  <a:cubicBezTo>
                    <a:pt x="889" y="1551"/>
                    <a:pt x="1" y="3511"/>
                    <a:pt x="1" y="5523"/>
                  </a:cubicBezTo>
                  <a:lnTo>
                    <a:pt x="1" y="5549"/>
                  </a:lnTo>
                  <a:cubicBezTo>
                    <a:pt x="1" y="5575"/>
                    <a:pt x="27" y="5588"/>
                    <a:pt x="40" y="5588"/>
                  </a:cubicBezTo>
                  <a:cubicBezTo>
                    <a:pt x="66" y="5588"/>
                    <a:pt x="79" y="5575"/>
                    <a:pt x="79" y="5562"/>
                  </a:cubicBezTo>
                  <a:lnTo>
                    <a:pt x="79" y="5523"/>
                  </a:lnTo>
                  <a:cubicBezTo>
                    <a:pt x="79" y="3537"/>
                    <a:pt x="902" y="1682"/>
                    <a:pt x="2457" y="141"/>
                  </a:cubicBezTo>
                  <a:lnTo>
                    <a:pt x="2457" y="141"/>
                  </a:lnTo>
                  <a:lnTo>
                    <a:pt x="1699" y="5484"/>
                  </a:lnTo>
                  <a:cubicBezTo>
                    <a:pt x="1699" y="5497"/>
                    <a:pt x="1712" y="5523"/>
                    <a:pt x="1725" y="5523"/>
                  </a:cubicBezTo>
                  <a:cubicBezTo>
                    <a:pt x="1751" y="5523"/>
                    <a:pt x="1764" y="5510"/>
                    <a:pt x="1777" y="5497"/>
                  </a:cubicBezTo>
                  <a:lnTo>
                    <a:pt x="2548" y="49"/>
                  </a:lnTo>
                  <a:cubicBezTo>
                    <a:pt x="2548" y="23"/>
                    <a:pt x="2548" y="10"/>
                    <a:pt x="2535" y="10"/>
                  </a:cubicBezTo>
                  <a:cubicBezTo>
                    <a:pt x="2529" y="3"/>
                    <a:pt x="2519" y="0"/>
                    <a:pt x="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 rot="-554324">
              <a:off x="6352339" y="1866887"/>
              <a:ext cx="76905" cy="415730"/>
            </a:xfrm>
            <a:custGeom>
              <a:avLst/>
              <a:gdLst/>
              <a:ahLst/>
              <a:cxnLst/>
              <a:rect l="l" t="t" r="r" b="b"/>
              <a:pathLst>
                <a:path w="1003" h="5422" extrusionOk="0">
                  <a:moveTo>
                    <a:pt x="48" y="1"/>
                  </a:moveTo>
                  <a:cubicBezTo>
                    <a:pt x="26" y="1"/>
                    <a:pt x="1" y="27"/>
                    <a:pt x="9" y="52"/>
                  </a:cubicBezTo>
                  <a:cubicBezTo>
                    <a:pt x="649" y="1750"/>
                    <a:pt x="937" y="3566"/>
                    <a:pt x="858" y="5382"/>
                  </a:cubicBezTo>
                  <a:cubicBezTo>
                    <a:pt x="858" y="5395"/>
                    <a:pt x="871" y="5421"/>
                    <a:pt x="884" y="5421"/>
                  </a:cubicBezTo>
                  <a:cubicBezTo>
                    <a:pt x="911" y="5421"/>
                    <a:pt x="924" y="5408"/>
                    <a:pt x="924" y="5382"/>
                  </a:cubicBezTo>
                  <a:cubicBezTo>
                    <a:pt x="1002" y="3553"/>
                    <a:pt x="715" y="1737"/>
                    <a:pt x="75" y="26"/>
                  </a:cubicBezTo>
                  <a:cubicBezTo>
                    <a:pt x="70" y="8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 rot="-554324">
              <a:off x="6358241" y="1853385"/>
              <a:ext cx="230484" cy="419794"/>
            </a:xfrm>
            <a:custGeom>
              <a:avLst/>
              <a:gdLst/>
              <a:ahLst/>
              <a:cxnLst/>
              <a:rect l="l" t="t" r="r" b="b"/>
              <a:pathLst>
                <a:path w="3006" h="5475" extrusionOk="0">
                  <a:moveTo>
                    <a:pt x="53" y="1"/>
                  </a:moveTo>
                  <a:cubicBezTo>
                    <a:pt x="40" y="1"/>
                    <a:pt x="14" y="1"/>
                    <a:pt x="1" y="27"/>
                  </a:cubicBezTo>
                  <a:cubicBezTo>
                    <a:pt x="1" y="40"/>
                    <a:pt x="1" y="66"/>
                    <a:pt x="27" y="79"/>
                  </a:cubicBezTo>
                  <a:cubicBezTo>
                    <a:pt x="27" y="79"/>
                    <a:pt x="693" y="419"/>
                    <a:pt x="1803" y="1974"/>
                  </a:cubicBezTo>
                  <a:cubicBezTo>
                    <a:pt x="2927" y="3528"/>
                    <a:pt x="2626" y="5409"/>
                    <a:pt x="2626" y="5435"/>
                  </a:cubicBezTo>
                  <a:cubicBezTo>
                    <a:pt x="2613" y="5448"/>
                    <a:pt x="2626" y="5475"/>
                    <a:pt x="2652" y="5475"/>
                  </a:cubicBezTo>
                  <a:cubicBezTo>
                    <a:pt x="2679" y="5475"/>
                    <a:pt x="2692" y="5461"/>
                    <a:pt x="2705" y="5448"/>
                  </a:cubicBezTo>
                  <a:cubicBezTo>
                    <a:pt x="2705" y="5422"/>
                    <a:pt x="3005" y="3502"/>
                    <a:pt x="1869" y="1921"/>
                  </a:cubicBezTo>
                  <a:cubicBezTo>
                    <a:pt x="732" y="354"/>
                    <a:pt x="79" y="27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 rot="-554324">
              <a:off x="6269292" y="1838792"/>
              <a:ext cx="108188" cy="63410"/>
            </a:xfrm>
            <a:custGeom>
              <a:avLst/>
              <a:gdLst/>
              <a:ahLst/>
              <a:cxnLst/>
              <a:rect l="l" t="t" r="r" b="b"/>
              <a:pathLst>
                <a:path w="1411" h="827" extrusionOk="0">
                  <a:moveTo>
                    <a:pt x="673" y="1"/>
                  </a:moveTo>
                  <a:cubicBezTo>
                    <a:pt x="331" y="1"/>
                    <a:pt x="0" y="577"/>
                    <a:pt x="0" y="577"/>
                  </a:cubicBezTo>
                  <a:cubicBezTo>
                    <a:pt x="159" y="737"/>
                    <a:pt x="376" y="827"/>
                    <a:pt x="606" y="827"/>
                  </a:cubicBezTo>
                  <a:cubicBezTo>
                    <a:pt x="622" y="827"/>
                    <a:pt x="638" y="827"/>
                    <a:pt x="653" y="826"/>
                  </a:cubicBezTo>
                  <a:cubicBezTo>
                    <a:pt x="928" y="800"/>
                    <a:pt x="1189" y="708"/>
                    <a:pt x="1411" y="564"/>
                  </a:cubicBezTo>
                  <a:cubicBezTo>
                    <a:pt x="1411" y="564"/>
                    <a:pt x="1058" y="29"/>
                    <a:pt x="705" y="3"/>
                  </a:cubicBezTo>
                  <a:cubicBezTo>
                    <a:pt x="695" y="1"/>
                    <a:pt x="684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 rot="-554324">
              <a:off x="6246691" y="1759224"/>
              <a:ext cx="111255" cy="94386"/>
            </a:xfrm>
            <a:custGeom>
              <a:avLst/>
              <a:gdLst/>
              <a:ahLst/>
              <a:cxnLst/>
              <a:rect l="l" t="t" r="r" b="b"/>
              <a:pathLst>
                <a:path w="1451" h="1231" extrusionOk="0">
                  <a:moveTo>
                    <a:pt x="836" y="146"/>
                  </a:moveTo>
                  <a:cubicBezTo>
                    <a:pt x="1085" y="146"/>
                    <a:pt x="1294" y="355"/>
                    <a:pt x="1294" y="616"/>
                  </a:cubicBezTo>
                  <a:cubicBezTo>
                    <a:pt x="1294" y="898"/>
                    <a:pt x="1068" y="1085"/>
                    <a:pt x="829" y="1085"/>
                  </a:cubicBezTo>
                  <a:cubicBezTo>
                    <a:pt x="714" y="1085"/>
                    <a:pt x="595" y="1041"/>
                    <a:pt x="497" y="943"/>
                  </a:cubicBezTo>
                  <a:cubicBezTo>
                    <a:pt x="209" y="656"/>
                    <a:pt x="418" y="146"/>
                    <a:pt x="836" y="146"/>
                  </a:cubicBezTo>
                  <a:close/>
                  <a:moveTo>
                    <a:pt x="829" y="1"/>
                  </a:moveTo>
                  <a:cubicBezTo>
                    <a:pt x="676" y="1"/>
                    <a:pt x="520" y="58"/>
                    <a:pt x="392" y="185"/>
                  </a:cubicBezTo>
                  <a:cubicBezTo>
                    <a:pt x="0" y="564"/>
                    <a:pt x="288" y="1230"/>
                    <a:pt x="836" y="1230"/>
                  </a:cubicBezTo>
                  <a:cubicBezTo>
                    <a:pt x="1176" y="1230"/>
                    <a:pt x="1450" y="956"/>
                    <a:pt x="1450" y="616"/>
                  </a:cubicBezTo>
                  <a:cubicBezTo>
                    <a:pt x="1450" y="246"/>
                    <a:pt x="1147" y="1"/>
                    <a:pt x="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 rot="-554324">
              <a:off x="6276554" y="1512017"/>
              <a:ext cx="11118" cy="253486"/>
            </a:xfrm>
            <a:custGeom>
              <a:avLst/>
              <a:gdLst/>
              <a:ahLst/>
              <a:cxnLst/>
              <a:rect l="l" t="t" r="r" b="b"/>
              <a:pathLst>
                <a:path w="145" h="3306" extrusionOk="0">
                  <a:moveTo>
                    <a:pt x="1" y="1"/>
                  </a:moveTo>
                  <a:lnTo>
                    <a:pt x="1" y="3306"/>
                  </a:lnTo>
                  <a:lnTo>
                    <a:pt x="145" y="3306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 rot="-554324">
              <a:off x="6336875" y="3600286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457" y="1176"/>
                  </a:lnTo>
                  <a:cubicBezTo>
                    <a:pt x="498" y="1286"/>
                    <a:pt x="597" y="1341"/>
                    <a:pt x="696" y="1341"/>
                  </a:cubicBezTo>
                  <a:cubicBezTo>
                    <a:pt x="787" y="1341"/>
                    <a:pt x="878" y="1296"/>
                    <a:pt x="928" y="1202"/>
                  </a:cubicBez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 rot="-554324">
              <a:off x="6332240" y="3600661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 rot="-554324">
              <a:off x="7978012" y="3333309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27"/>
                  </a:lnTo>
                  <a:lnTo>
                    <a:pt x="223" y="588"/>
                  </a:lnTo>
                  <a:lnTo>
                    <a:pt x="458" y="1176"/>
                  </a:lnTo>
                  <a:cubicBezTo>
                    <a:pt x="499" y="1286"/>
                    <a:pt x="597" y="1341"/>
                    <a:pt x="695" y="1341"/>
                  </a:cubicBezTo>
                  <a:cubicBezTo>
                    <a:pt x="784" y="1341"/>
                    <a:pt x="871" y="1296"/>
                    <a:pt x="915" y="1202"/>
                  </a:cubicBez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 rot="-554324">
              <a:off x="7973378" y="3333683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3" y="588"/>
                  </a:ln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 rot="-554324">
              <a:off x="6182131" y="3103958"/>
              <a:ext cx="1983266" cy="190383"/>
            </a:xfrm>
            <a:custGeom>
              <a:avLst/>
              <a:gdLst/>
              <a:ahLst/>
              <a:cxnLst/>
              <a:rect l="l" t="t" r="r" b="b"/>
              <a:pathLst>
                <a:path w="25866" h="2483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2195"/>
                  </a:lnTo>
                  <a:cubicBezTo>
                    <a:pt x="0" y="2286"/>
                    <a:pt x="53" y="2378"/>
                    <a:pt x="131" y="2430"/>
                  </a:cubicBezTo>
                  <a:cubicBezTo>
                    <a:pt x="183" y="2469"/>
                    <a:pt x="235" y="2482"/>
                    <a:pt x="301" y="2482"/>
                  </a:cubicBezTo>
                  <a:lnTo>
                    <a:pt x="25579" y="2482"/>
                  </a:lnTo>
                  <a:cubicBezTo>
                    <a:pt x="25631" y="2482"/>
                    <a:pt x="25683" y="2469"/>
                    <a:pt x="25735" y="2430"/>
                  </a:cubicBezTo>
                  <a:cubicBezTo>
                    <a:pt x="25774" y="2417"/>
                    <a:pt x="25801" y="2378"/>
                    <a:pt x="25827" y="2339"/>
                  </a:cubicBezTo>
                  <a:cubicBezTo>
                    <a:pt x="25840" y="2326"/>
                    <a:pt x="25840" y="2313"/>
                    <a:pt x="25840" y="2300"/>
                  </a:cubicBezTo>
                  <a:cubicBezTo>
                    <a:pt x="25866" y="2273"/>
                    <a:pt x="25866" y="2234"/>
                    <a:pt x="25866" y="2195"/>
                  </a:cubicBez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 rot="-554324">
              <a:off x="6192357" y="3229501"/>
              <a:ext cx="1981272" cy="65173"/>
            </a:xfrm>
            <a:custGeom>
              <a:avLst/>
              <a:gdLst/>
              <a:ahLst/>
              <a:cxnLst/>
              <a:rect l="l" t="t" r="r" b="b"/>
              <a:pathLst>
                <a:path w="25840" h="850" extrusionOk="0">
                  <a:moveTo>
                    <a:pt x="0" y="0"/>
                  </a:moveTo>
                  <a:lnTo>
                    <a:pt x="0" y="549"/>
                  </a:lnTo>
                  <a:cubicBezTo>
                    <a:pt x="0" y="654"/>
                    <a:pt x="53" y="745"/>
                    <a:pt x="131" y="797"/>
                  </a:cubicBezTo>
                  <a:cubicBezTo>
                    <a:pt x="183" y="823"/>
                    <a:pt x="235" y="849"/>
                    <a:pt x="301" y="849"/>
                  </a:cubicBezTo>
                  <a:lnTo>
                    <a:pt x="20314" y="849"/>
                  </a:lnTo>
                  <a:lnTo>
                    <a:pt x="23985" y="745"/>
                  </a:lnTo>
                  <a:lnTo>
                    <a:pt x="25827" y="706"/>
                  </a:lnTo>
                  <a:cubicBezTo>
                    <a:pt x="25840" y="693"/>
                    <a:pt x="25840" y="680"/>
                    <a:pt x="2584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 rot="-554324">
              <a:off x="6211562" y="3284834"/>
              <a:ext cx="1983266" cy="190460"/>
            </a:xfrm>
            <a:custGeom>
              <a:avLst/>
              <a:gdLst/>
              <a:ahLst/>
              <a:cxnLst/>
              <a:rect l="l" t="t" r="r" b="b"/>
              <a:pathLst>
                <a:path w="25866" h="2484" extrusionOk="0">
                  <a:moveTo>
                    <a:pt x="301" y="1"/>
                  </a:moveTo>
                  <a:cubicBezTo>
                    <a:pt x="131" y="1"/>
                    <a:pt x="0" y="132"/>
                    <a:pt x="0" y="288"/>
                  </a:cubicBezTo>
                  <a:lnTo>
                    <a:pt x="0" y="2196"/>
                  </a:lnTo>
                  <a:cubicBezTo>
                    <a:pt x="0" y="2352"/>
                    <a:pt x="131" y="2483"/>
                    <a:pt x="301" y="2483"/>
                  </a:cubicBezTo>
                  <a:lnTo>
                    <a:pt x="25579" y="2483"/>
                  </a:lnTo>
                  <a:cubicBezTo>
                    <a:pt x="25735" y="2483"/>
                    <a:pt x="25866" y="2352"/>
                    <a:pt x="25866" y="2196"/>
                  </a:cubicBezTo>
                  <a:lnTo>
                    <a:pt x="25866" y="288"/>
                  </a:lnTo>
                  <a:cubicBezTo>
                    <a:pt x="25866" y="132"/>
                    <a:pt x="25735" y="1"/>
                    <a:pt x="25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 rot="-554324">
              <a:off x="6171273" y="3104836"/>
              <a:ext cx="1983266" cy="55129"/>
            </a:xfrm>
            <a:custGeom>
              <a:avLst/>
              <a:gdLst/>
              <a:ahLst/>
              <a:cxnLst/>
              <a:rect l="l" t="t" r="r" b="b"/>
              <a:pathLst>
                <a:path w="25866" h="719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719"/>
                  </a:lnTo>
                  <a:lnTo>
                    <a:pt x="25866" y="719"/>
                  </a:ln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 rot="-554324">
              <a:off x="7379832" y="2330745"/>
              <a:ext cx="796419" cy="700729"/>
            </a:xfrm>
            <a:custGeom>
              <a:avLst/>
              <a:gdLst/>
              <a:ahLst/>
              <a:cxnLst/>
              <a:rect l="l" t="t" r="r" b="b"/>
              <a:pathLst>
                <a:path w="10387" h="9139" extrusionOk="0">
                  <a:moveTo>
                    <a:pt x="1150" y="0"/>
                  </a:moveTo>
                  <a:cubicBezTo>
                    <a:pt x="896" y="0"/>
                    <a:pt x="766" y="324"/>
                    <a:pt x="432" y="2004"/>
                  </a:cubicBezTo>
                  <a:cubicBezTo>
                    <a:pt x="1" y="4172"/>
                    <a:pt x="328" y="8875"/>
                    <a:pt x="328" y="8875"/>
                  </a:cubicBezTo>
                  <a:cubicBezTo>
                    <a:pt x="328" y="8875"/>
                    <a:pt x="7199" y="8966"/>
                    <a:pt x="7539" y="8966"/>
                  </a:cubicBezTo>
                  <a:cubicBezTo>
                    <a:pt x="7845" y="8966"/>
                    <a:pt x="8323" y="9139"/>
                    <a:pt x="8651" y="9139"/>
                  </a:cubicBezTo>
                  <a:cubicBezTo>
                    <a:pt x="8673" y="9139"/>
                    <a:pt x="8694" y="9138"/>
                    <a:pt x="8714" y="9136"/>
                  </a:cubicBezTo>
                  <a:lnTo>
                    <a:pt x="8753" y="9123"/>
                  </a:lnTo>
                  <a:cubicBezTo>
                    <a:pt x="8767" y="9123"/>
                    <a:pt x="8780" y="9110"/>
                    <a:pt x="8780" y="9097"/>
                  </a:cubicBezTo>
                  <a:cubicBezTo>
                    <a:pt x="8936" y="8940"/>
                    <a:pt x="8427" y="8170"/>
                    <a:pt x="8126" y="7686"/>
                  </a:cubicBezTo>
                  <a:cubicBezTo>
                    <a:pt x="7800" y="7164"/>
                    <a:pt x="7787" y="6079"/>
                    <a:pt x="8375" y="4721"/>
                  </a:cubicBezTo>
                  <a:cubicBezTo>
                    <a:pt x="8976" y="3375"/>
                    <a:pt x="10386" y="2095"/>
                    <a:pt x="10060" y="1834"/>
                  </a:cubicBezTo>
                  <a:cubicBezTo>
                    <a:pt x="9985" y="1802"/>
                    <a:pt x="9909" y="1778"/>
                    <a:pt x="9827" y="1778"/>
                  </a:cubicBezTo>
                  <a:cubicBezTo>
                    <a:pt x="9809" y="1778"/>
                    <a:pt x="9791" y="1779"/>
                    <a:pt x="9772" y="1782"/>
                  </a:cubicBezTo>
                  <a:lnTo>
                    <a:pt x="9720" y="1782"/>
                  </a:lnTo>
                  <a:cubicBezTo>
                    <a:pt x="9693" y="1781"/>
                    <a:pt x="9664" y="1781"/>
                    <a:pt x="9634" y="1781"/>
                  </a:cubicBezTo>
                  <a:cubicBezTo>
                    <a:pt x="8879" y="1781"/>
                    <a:pt x="7282" y="1974"/>
                    <a:pt x="5781" y="1974"/>
                  </a:cubicBezTo>
                  <a:cubicBezTo>
                    <a:pt x="4910" y="1974"/>
                    <a:pt x="4072" y="1909"/>
                    <a:pt x="3450" y="1703"/>
                  </a:cubicBezTo>
                  <a:cubicBezTo>
                    <a:pt x="1451" y="1037"/>
                    <a:pt x="1869" y="188"/>
                    <a:pt x="1412" y="57"/>
                  </a:cubicBezTo>
                  <a:cubicBezTo>
                    <a:pt x="1309" y="28"/>
                    <a:pt x="1224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 rot="-554324">
              <a:off x="7931411" y="2426449"/>
              <a:ext cx="206408" cy="563022"/>
            </a:xfrm>
            <a:custGeom>
              <a:avLst/>
              <a:gdLst/>
              <a:ahLst/>
              <a:cxnLst/>
              <a:rect l="l" t="t" r="r" b="b"/>
              <a:pathLst>
                <a:path w="2692" h="7343" extrusionOk="0">
                  <a:moveTo>
                    <a:pt x="2626" y="1"/>
                  </a:moveTo>
                  <a:cubicBezTo>
                    <a:pt x="2417" y="275"/>
                    <a:pt x="2182" y="523"/>
                    <a:pt x="1960" y="784"/>
                  </a:cubicBezTo>
                  <a:cubicBezTo>
                    <a:pt x="1686" y="1085"/>
                    <a:pt x="1411" y="1385"/>
                    <a:pt x="1163" y="1712"/>
                  </a:cubicBezTo>
                  <a:cubicBezTo>
                    <a:pt x="536" y="2496"/>
                    <a:pt x="209" y="3240"/>
                    <a:pt x="144" y="3946"/>
                  </a:cubicBezTo>
                  <a:cubicBezTo>
                    <a:pt x="0" y="5396"/>
                    <a:pt x="915" y="6624"/>
                    <a:pt x="1659" y="7342"/>
                  </a:cubicBezTo>
                  <a:cubicBezTo>
                    <a:pt x="1673" y="7342"/>
                    <a:pt x="1686" y="7329"/>
                    <a:pt x="1686" y="7316"/>
                  </a:cubicBezTo>
                  <a:cubicBezTo>
                    <a:pt x="967" y="6598"/>
                    <a:pt x="40" y="5383"/>
                    <a:pt x="183" y="3959"/>
                  </a:cubicBezTo>
                  <a:cubicBezTo>
                    <a:pt x="249" y="3240"/>
                    <a:pt x="588" y="2522"/>
                    <a:pt x="1189" y="1738"/>
                  </a:cubicBezTo>
                  <a:cubicBezTo>
                    <a:pt x="1437" y="1425"/>
                    <a:pt x="1725" y="1111"/>
                    <a:pt x="1986" y="811"/>
                  </a:cubicBezTo>
                  <a:cubicBezTo>
                    <a:pt x="2221" y="549"/>
                    <a:pt x="2469" y="275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 rot="-554324">
              <a:off x="7020095" y="2582851"/>
              <a:ext cx="638163" cy="515100"/>
            </a:xfrm>
            <a:custGeom>
              <a:avLst/>
              <a:gdLst/>
              <a:ahLst/>
              <a:cxnLst/>
              <a:rect l="l" t="t" r="r" b="b"/>
              <a:pathLst>
                <a:path w="8323" h="6718" extrusionOk="0">
                  <a:moveTo>
                    <a:pt x="1186" y="1"/>
                  </a:moveTo>
                  <a:cubicBezTo>
                    <a:pt x="1163" y="1"/>
                    <a:pt x="1142" y="5"/>
                    <a:pt x="1124" y="14"/>
                  </a:cubicBezTo>
                  <a:cubicBezTo>
                    <a:pt x="941" y="132"/>
                    <a:pt x="1059" y="563"/>
                    <a:pt x="1085" y="720"/>
                  </a:cubicBezTo>
                  <a:cubicBezTo>
                    <a:pt x="1137" y="1073"/>
                    <a:pt x="1203" y="1412"/>
                    <a:pt x="1242" y="1765"/>
                  </a:cubicBezTo>
                  <a:cubicBezTo>
                    <a:pt x="1333" y="2444"/>
                    <a:pt x="1346" y="3123"/>
                    <a:pt x="1294" y="3816"/>
                  </a:cubicBezTo>
                  <a:cubicBezTo>
                    <a:pt x="1190" y="4992"/>
                    <a:pt x="863" y="5462"/>
                    <a:pt x="550" y="5788"/>
                  </a:cubicBezTo>
                  <a:cubicBezTo>
                    <a:pt x="341" y="6011"/>
                    <a:pt x="158" y="6246"/>
                    <a:pt x="1" y="6507"/>
                  </a:cubicBezTo>
                  <a:cubicBezTo>
                    <a:pt x="1" y="6615"/>
                    <a:pt x="718" y="6647"/>
                    <a:pt x="1672" y="6647"/>
                  </a:cubicBezTo>
                  <a:cubicBezTo>
                    <a:pt x="3092" y="6647"/>
                    <a:pt x="5035" y="6575"/>
                    <a:pt x="5910" y="6575"/>
                  </a:cubicBezTo>
                  <a:cubicBezTo>
                    <a:pt x="6088" y="6575"/>
                    <a:pt x="6221" y="6578"/>
                    <a:pt x="6297" y="6585"/>
                  </a:cubicBezTo>
                  <a:cubicBezTo>
                    <a:pt x="6859" y="6638"/>
                    <a:pt x="7257" y="6717"/>
                    <a:pt x="7478" y="6717"/>
                  </a:cubicBezTo>
                  <a:cubicBezTo>
                    <a:pt x="7530" y="6717"/>
                    <a:pt x="7572" y="6713"/>
                    <a:pt x="7604" y="6703"/>
                  </a:cubicBezTo>
                  <a:cubicBezTo>
                    <a:pt x="7787" y="6638"/>
                    <a:pt x="7303" y="5932"/>
                    <a:pt x="7212" y="4574"/>
                  </a:cubicBezTo>
                  <a:cubicBezTo>
                    <a:pt x="7120" y="3215"/>
                    <a:pt x="7656" y="1582"/>
                    <a:pt x="7761" y="1295"/>
                  </a:cubicBezTo>
                  <a:cubicBezTo>
                    <a:pt x="7865" y="1007"/>
                    <a:pt x="8322" y="432"/>
                    <a:pt x="8152" y="289"/>
                  </a:cubicBezTo>
                  <a:cubicBezTo>
                    <a:pt x="8134" y="272"/>
                    <a:pt x="8091" y="264"/>
                    <a:pt x="8029" y="264"/>
                  </a:cubicBezTo>
                  <a:cubicBezTo>
                    <a:pt x="7516" y="264"/>
                    <a:pt x="5665" y="782"/>
                    <a:pt x="4665" y="968"/>
                  </a:cubicBezTo>
                  <a:cubicBezTo>
                    <a:pt x="4491" y="992"/>
                    <a:pt x="4315" y="1004"/>
                    <a:pt x="4140" y="1004"/>
                  </a:cubicBezTo>
                  <a:cubicBezTo>
                    <a:pt x="3749" y="1004"/>
                    <a:pt x="3358" y="946"/>
                    <a:pt x="2979" y="837"/>
                  </a:cubicBezTo>
                  <a:cubicBezTo>
                    <a:pt x="2496" y="694"/>
                    <a:pt x="2039" y="485"/>
                    <a:pt x="1634" y="197"/>
                  </a:cubicBezTo>
                  <a:cubicBezTo>
                    <a:pt x="1545" y="142"/>
                    <a:pt x="1323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 rot="-554324">
              <a:off x="7251713" y="2793464"/>
              <a:ext cx="178345" cy="158256"/>
            </a:xfrm>
            <a:custGeom>
              <a:avLst/>
              <a:gdLst/>
              <a:ahLst/>
              <a:cxnLst/>
              <a:rect l="l" t="t" r="r" b="b"/>
              <a:pathLst>
                <a:path w="2326" h="2064" extrusionOk="0">
                  <a:moveTo>
                    <a:pt x="606" y="1"/>
                  </a:moveTo>
                  <a:cubicBezTo>
                    <a:pt x="564" y="1"/>
                    <a:pt x="519" y="8"/>
                    <a:pt x="471" y="26"/>
                  </a:cubicBezTo>
                  <a:cubicBezTo>
                    <a:pt x="0" y="196"/>
                    <a:pt x="1058" y="2064"/>
                    <a:pt x="1058" y="2064"/>
                  </a:cubicBezTo>
                  <a:cubicBezTo>
                    <a:pt x="1058" y="2064"/>
                    <a:pt x="2326" y="509"/>
                    <a:pt x="1908" y="130"/>
                  </a:cubicBezTo>
                  <a:cubicBezTo>
                    <a:pt x="1831" y="61"/>
                    <a:pt x="1756" y="33"/>
                    <a:pt x="1685" y="33"/>
                  </a:cubicBezTo>
                  <a:cubicBezTo>
                    <a:pt x="1364" y="33"/>
                    <a:pt x="1111" y="601"/>
                    <a:pt x="1111" y="601"/>
                  </a:cubicBezTo>
                  <a:cubicBezTo>
                    <a:pt x="1111" y="601"/>
                    <a:pt x="974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 rot="-554324">
              <a:off x="6234409" y="2610631"/>
              <a:ext cx="666226" cy="629269"/>
            </a:xfrm>
            <a:custGeom>
              <a:avLst/>
              <a:gdLst/>
              <a:ahLst/>
              <a:cxnLst/>
              <a:rect l="l" t="t" r="r" b="b"/>
              <a:pathLst>
                <a:path w="8689" h="8207" extrusionOk="0">
                  <a:moveTo>
                    <a:pt x="4504" y="0"/>
                  </a:moveTo>
                  <a:cubicBezTo>
                    <a:pt x="4206" y="0"/>
                    <a:pt x="3919" y="253"/>
                    <a:pt x="3619" y="303"/>
                  </a:cubicBezTo>
                  <a:cubicBezTo>
                    <a:pt x="3576" y="310"/>
                    <a:pt x="3531" y="313"/>
                    <a:pt x="3486" y="313"/>
                  </a:cubicBezTo>
                  <a:cubicBezTo>
                    <a:pt x="3285" y="313"/>
                    <a:pt x="3071" y="255"/>
                    <a:pt x="2870" y="255"/>
                  </a:cubicBezTo>
                  <a:cubicBezTo>
                    <a:pt x="2791" y="255"/>
                    <a:pt x="2713" y="264"/>
                    <a:pt x="2640" y="290"/>
                  </a:cubicBezTo>
                  <a:cubicBezTo>
                    <a:pt x="2352" y="394"/>
                    <a:pt x="2209" y="773"/>
                    <a:pt x="1960" y="943"/>
                  </a:cubicBezTo>
                  <a:cubicBezTo>
                    <a:pt x="1699" y="1113"/>
                    <a:pt x="1281" y="1113"/>
                    <a:pt x="1072" y="1335"/>
                  </a:cubicBezTo>
                  <a:cubicBezTo>
                    <a:pt x="863" y="1557"/>
                    <a:pt x="915" y="1949"/>
                    <a:pt x="759" y="2210"/>
                  </a:cubicBezTo>
                  <a:cubicBezTo>
                    <a:pt x="615" y="2471"/>
                    <a:pt x="236" y="2654"/>
                    <a:pt x="158" y="2928"/>
                  </a:cubicBezTo>
                  <a:cubicBezTo>
                    <a:pt x="66" y="3216"/>
                    <a:pt x="288" y="3568"/>
                    <a:pt x="275" y="3856"/>
                  </a:cubicBezTo>
                  <a:cubicBezTo>
                    <a:pt x="262" y="4143"/>
                    <a:pt x="1" y="4457"/>
                    <a:pt x="66" y="4757"/>
                  </a:cubicBezTo>
                  <a:cubicBezTo>
                    <a:pt x="118" y="5058"/>
                    <a:pt x="471" y="5267"/>
                    <a:pt x="602" y="5554"/>
                  </a:cubicBezTo>
                  <a:cubicBezTo>
                    <a:pt x="719" y="5828"/>
                    <a:pt x="628" y="6220"/>
                    <a:pt x="824" y="6456"/>
                  </a:cubicBezTo>
                  <a:cubicBezTo>
                    <a:pt x="1007" y="6691"/>
                    <a:pt x="1425" y="6743"/>
                    <a:pt x="1660" y="6952"/>
                  </a:cubicBezTo>
                  <a:cubicBezTo>
                    <a:pt x="1908" y="7148"/>
                    <a:pt x="2000" y="7540"/>
                    <a:pt x="2287" y="7683"/>
                  </a:cubicBezTo>
                  <a:cubicBezTo>
                    <a:pt x="2404" y="7745"/>
                    <a:pt x="2545" y="7756"/>
                    <a:pt x="2691" y="7756"/>
                  </a:cubicBezTo>
                  <a:cubicBezTo>
                    <a:pt x="2778" y="7756"/>
                    <a:pt x="2866" y="7752"/>
                    <a:pt x="2953" y="7752"/>
                  </a:cubicBezTo>
                  <a:cubicBezTo>
                    <a:pt x="3063" y="7752"/>
                    <a:pt x="3170" y="7759"/>
                    <a:pt x="3267" y="7788"/>
                  </a:cubicBezTo>
                  <a:cubicBezTo>
                    <a:pt x="3567" y="7879"/>
                    <a:pt x="3842" y="8180"/>
                    <a:pt x="4155" y="8206"/>
                  </a:cubicBezTo>
                  <a:cubicBezTo>
                    <a:pt x="4162" y="8206"/>
                    <a:pt x="4169" y="8206"/>
                    <a:pt x="4176" y="8206"/>
                  </a:cubicBezTo>
                  <a:cubicBezTo>
                    <a:pt x="4469" y="8206"/>
                    <a:pt x="4763" y="7944"/>
                    <a:pt x="5070" y="7892"/>
                  </a:cubicBezTo>
                  <a:cubicBezTo>
                    <a:pt x="5103" y="7888"/>
                    <a:pt x="5138" y="7886"/>
                    <a:pt x="5173" y="7886"/>
                  </a:cubicBezTo>
                  <a:cubicBezTo>
                    <a:pt x="5377" y="7886"/>
                    <a:pt x="5600" y="7948"/>
                    <a:pt x="5804" y="7948"/>
                  </a:cubicBezTo>
                  <a:cubicBezTo>
                    <a:pt x="5890" y="7948"/>
                    <a:pt x="5973" y="7937"/>
                    <a:pt x="6049" y="7906"/>
                  </a:cubicBezTo>
                  <a:cubicBezTo>
                    <a:pt x="6350" y="7801"/>
                    <a:pt x="6480" y="7422"/>
                    <a:pt x="6742" y="7252"/>
                  </a:cubicBezTo>
                  <a:cubicBezTo>
                    <a:pt x="7003" y="7083"/>
                    <a:pt x="7421" y="7083"/>
                    <a:pt x="7630" y="6860"/>
                  </a:cubicBezTo>
                  <a:cubicBezTo>
                    <a:pt x="7826" y="6638"/>
                    <a:pt x="7787" y="6246"/>
                    <a:pt x="7930" y="5985"/>
                  </a:cubicBezTo>
                  <a:cubicBezTo>
                    <a:pt x="8087" y="5724"/>
                    <a:pt x="8466" y="5554"/>
                    <a:pt x="8544" y="5267"/>
                  </a:cubicBezTo>
                  <a:cubicBezTo>
                    <a:pt x="8623" y="4979"/>
                    <a:pt x="8401" y="4640"/>
                    <a:pt x="8414" y="4339"/>
                  </a:cubicBezTo>
                  <a:cubicBezTo>
                    <a:pt x="8427" y="4052"/>
                    <a:pt x="8688" y="3738"/>
                    <a:pt x="8636" y="3438"/>
                  </a:cubicBezTo>
                  <a:cubicBezTo>
                    <a:pt x="8571" y="3137"/>
                    <a:pt x="8231" y="2928"/>
                    <a:pt x="8100" y="2654"/>
                  </a:cubicBezTo>
                  <a:cubicBezTo>
                    <a:pt x="7970" y="2367"/>
                    <a:pt x="8061" y="1988"/>
                    <a:pt x="7878" y="1740"/>
                  </a:cubicBezTo>
                  <a:cubicBezTo>
                    <a:pt x="7682" y="1504"/>
                    <a:pt x="7277" y="1452"/>
                    <a:pt x="7029" y="1256"/>
                  </a:cubicBezTo>
                  <a:cubicBezTo>
                    <a:pt x="6794" y="1047"/>
                    <a:pt x="6689" y="668"/>
                    <a:pt x="6415" y="512"/>
                  </a:cubicBezTo>
                  <a:cubicBezTo>
                    <a:pt x="6298" y="450"/>
                    <a:pt x="6157" y="439"/>
                    <a:pt x="6011" y="439"/>
                  </a:cubicBezTo>
                  <a:cubicBezTo>
                    <a:pt x="5925" y="439"/>
                    <a:pt x="5836" y="443"/>
                    <a:pt x="5749" y="443"/>
                  </a:cubicBezTo>
                  <a:cubicBezTo>
                    <a:pt x="5639" y="443"/>
                    <a:pt x="5532" y="437"/>
                    <a:pt x="5435" y="407"/>
                  </a:cubicBezTo>
                  <a:cubicBezTo>
                    <a:pt x="5135" y="329"/>
                    <a:pt x="4861" y="15"/>
                    <a:pt x="4547" y="2"/>
                  </a:cubicBezTo>
                  <a:cubicBezTo>
                    <a:pt x="4533" y="1"/>
                    <a:pt x="4519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 rot="-554324">
              <a:off x="6271960" y="2597469"/>
              <a:ext cx="665152" cy="630265"/>
            </a:xfrm>
            <a:custGeom>
              <a:avLst/>
              <a:gdLst/>
              <a:ahLst/>
              <a:cxnLst/>
              <a:rect l="l" t="t" r="r" b="b"/>
              <a:pathLst>
                <a:path w="8675" h="8220" extrusionOk="0">
                  <a:moveTo>
                    <a:pt x="4491" y="1"/>
                  </a:moveTo>
                  <a:cubicBezTo>
                    <a:pt x="4193" y="1"/>
                    <a:pt x="3905" y="253"/>
                    <a:pt x="3606" y="303"/>
                  </a:cubicBezTo>
                  <a:cubicBezTo>
                    <a:pt x="3562" y="310"/>
                    <a:pt x="3517" y="313"/>
                    <a:pt x="3471" y="313"/>
                  </a:cubicBezTo>
                  <a:cubicBezTo>
                    <a:pt x="3269" y="313"/>
                    <a:pt x="3050" y="255"/>
                    <a:pt x="2851" y="255"/>
                  </a:cubicBezTo>
                  <a:cubicBezTo>
                    <a:pt x="2772" y="255"/>
                    <a:pt x="2696" y="265"/>
                    <a:pt x="2626" y="290"/>
                  </a:cubicBezTo>
                  <a:cubicBezTo>
                    <a:pt x="2326" y="408"/>
                    <a:pt x="2195" y="787"/>
                    <a:pt x="1934" y="943"/>
                  </a:cubicBezTo>
                  <a:cubicBezTo>
                    <a:pt x="1764" y="1035"/>
                    <a:pt x="1581" y="1113"/>
                    <a:pt x="1398" y="1152"/>
                  </a:cubicBezTo>
                  <a:lnTo>
                    <a:pt x="1359" y="1165"/>
                  </a:lnTo>
                  <a:cubicBezTo>
                    <a:pt x="1241" y="1205"/>
                    <a:pt x="1137" y="1257"/>
                    <a:pt x="1059" y="1335"/>
                  </a:cubicBezTo>
                  <a:cubicBezTo>
                    <a:pt x="849" y="1570"/>
                    <a:pt x="902" y="1962"/>
                    <a:pt x="745" y="2224"/>
                  </a:cubicBezTo>
                  <a:cubicBezTo>
                    <a:pt x="601" y="2472"/>
                    <a:pt x="222" y="2655"/>
                    <a:pt x="131" y="2942"/>
                  </a:cubicBezTo>
                  <a:cubicBezTo>
                    <a:pt x="53" y="3216"/>
                    <a:pt x="275" y="3556"/>
                    <a:pt x="262" y="3856"/>
                  </a:cubicBezTo>
                  <a:cubicBezTo>
                    <a:pt x="262" y="3896"/>
                    <a:pt x="262" y="3922"/>
                    <a:pt x="249" y="3948"/>
                  </a:cubicBezTo>
                  <a:cubicBezTo>
                    <a:pt x="249" y="3961"/>
                    <a:pt x="249" y="3974"/>
                    <a:pt x="249" y="3974"/>
                  </a:cubicBezTo>
                  <a:cubicBezTo>
                    <a:pt x="183" y="4235"/>
                    <a:pt x="0" y="4510"/>
                    <a:pt x="53" y="4771"/>
                  </a:cubicBezTo>
                  <a:cubicBezTo>
                    <a:pt x="105" y="5058"/>
                    <a:pt x="458" y="5267"/>
                    <a:pt x="588" y="5555"/>
                  </a:cubicBezTo>
                  <a:cubicBezTo>
                    <a:pt x="706" y="5829"/>
                    <a:pt x="627" y="6221"/>
                    <a:pt x="810" y="6469"/>
                  </a:cubicBezTo>
                  <a:cubicBezTo>
                    <a:pt x="915" y="6587"/>
                    <a:pt x="1045" y="6665"/>
                    <a:pt x="1189" y="6717"/>
                  </a:cubicBezTo>
                  <a:cubicBezTo>
                    <a:pt x="1202" y="6730"/>
                    <a:pt x="1215" y="6730"/>
                    <a:pt x="1228" y="6743"/>
                  </a:cubicBezTo>
                  <a:cubicBezTo>
                    <a:pt x="1372" y="6796"/>
                    <a:pt x="1516" y="6861"/>
                    <a:pt x="1646" y="6966"/>
                  </a:cubicBezTo>
                  <a:cubicBezTo>
                    <a:pt x="1882" y="7161"/>
                    <a:pt x="1986" y="7553"/>
                    <a:pt x="2273" y="7697"/>
                  </a:cubicBezTo>
                  <a:cubicBezTo>
                    <a:pt x="2390" y="7758"/>
                    <a:pt x="2531" y="7770"/>
                    <a:pt x="2677" y="7770"/>
                  </a:cubicBezTo>
                  <a:cubicBezTo>
                    <a:pt x="2764" y="7770"/>
                    <a:pt x="2852" y="7766"/>
                    <a:pt x="2939" y="7766"/>
                  </a:cubicBezTo>
                  <a:cubicBezTo>
                    <a:pt x="3049" y="7766"/>
                    <a:pt x="3157" y="7772"/>
                    <a:pt x="3253" y="7802"/>
                  </a:cubicBezTo>
                  <a:cubicBezTo>
                    <a:pt x="3541" y="7893"/>
                    <a:pt x="3815" y="8194"/>
                    <a:pt x="4141" y="8220"/>
                  </a:cubicBezTo>
                  <a:lnTo>
                    <a:pt x="4181" y="8220"/>
                  </a:lnTo>
                  <a:cubicBezTo>
                    <a:pt x="4468" y="8207"/>
                    <a:pt x="4742" y="7958"/>
                    <a:pt x="5056" y="7906"/>
                  </a:cubicBezTo>
                  <a:cubicBezTo>
                    <a:pt x="5097" y="7899"/>
                    <a:pt x="5139" y="7896"/>
                    <a:pt x="5182" y="7896"/>
                  </a:cubicBezTo>
                  <a:cubicBezTo>
                    <a:pt x="5384" y="7896"/>
                    <a:pt x="5603" y="7959"/>
                    <a:pt x="5803" y="7959"/>
                  </a:cubicBezTo>
                  <a:cubicBezTo>
                    <a:pt x="5885" y="7959"/>
                    <a:pt x="5963" y="7949"/>
                    <a:pt x="6036" y="7919"/>
                  </a:cubicBezTo>
                  <a:cubicBezTo>
                    <a:pt x="6336" y="7815"/>
                    <a:pt x="6467" y="7436"/>
                    <a:pt x="6728" y="7266"/>
                  </a:cubicBezTo>
                  <a:cubicBezTo>
                    <a:pt x="6898" y="7175"/>
                    <a:pt x="7094" y="7109"/>
                    <a:pt x="7290" y="7057"/>
                  </a:cubicBezTo>
                  <a:lnTo>
                    <a:pt x="7316" y="7044"/>
                  </a:lnTo>
                  <a:cubicBezTo>
                    <a:pt x="7420" y="7018"/>
                    <a:pt x="7525" y="6952"/>
                    <a:pt x="7603" y="6887"/>
                  </a:cubicBezTo>
                  <a:cubicBezTo>
                    <a:pt x="7812" y="6652"/>
                    <a:pt x="7773" y="6260"/>
                    <a:pt x="7917" y="5999"/>
                  </a:cubicBezTo>
                  <a:cubicBezTo>
                    <a:pt x="8061" y="5751"/>
                    <a:pt x="8439" y="5568"/>
                    <a:pt x="8531" y="5280"/>
                  </a:cubicBezTo>
                  <a:cubicBezTo>
                    <a:pt x="8609" y="5006"/>
                    <a:pt x="8387" y="4666"/>
                    <a:pt x="8400" y="4366"/>
                  </a:cubicBezTo>
                  <a:lnTo>
                    <a:pt x="8400" y="4340"/>
                  </a:lnTo>
                  <a:cubicBezTo>
                    <a:pt x="8400" y="4327"/>
                    <a:pt x="8400" y="4314"/>
                    <a:pt x="8400" y="4301"/>
                  </a:cubicBezTo>
                  <a:cubicBezTo>
                    <a:pt x="8439" y="4026"/>
                    <a:pt x="8675" y="3739"/>
                    <a:pt x="8622" y="3438"/>
                  </a:cubicBezTo>
                  <a:cubicBezTo>
                    <a:pt x="8557" y="3138"/>
                    <a:pt x="8204" y="2929"/>
                    <a:pt x="8087" y="2655"/>
                  </a:cubicBezTo>
                  <a:cubicBezTo>
                    <a:pt x="7956" y="2367"/>
                    <a:pt x="8034" y="1988"/>
                    <a:pt x="7852" y="1740"/>
                  </a:cubicBezTo>
                  <a:cubicBezTo>
                    <a:pt x="7786" y="1662"/>
                    <a:pt x="7695" y="1596"/>
                    <a:pt x="7603" y="1544"/>
                  </a:cubicBezTo>
                  <a:lnTo>
                    <a:pt x="7564" y="1531"/>
                  </a:lnTo>
                  <a:cubicBezTo>
                    <a:pt x="7368" y="1466"/>
                    <a:pt x="7185" y="1361"/>
                    <a:pt x="7015" y="1244"/>
                  </a:cubicBezTo>
                  <a:cubicBezTo>
                    <a:pt x="6780" y="1048"/>
                    <a:pt x="6676" y="656"/>
                    <a:pt x="6401" y="512"/>
                  </a:cubicBezTo>
                  <a:cubicBezTo>
                    <a:pt x="6279" y="451"/>
                    <a:pt x="6137" y="440"/>
                    <a:pt x="5992" y="440"/>
                  </a:cubicBezTo>
                  <a:cubicBezTo>
                    <a:pt x="5906" y="440"/>
                    <a:pt x="5819" y="444"/>
                    <a:pt x="5733" y="444"/>
                  </a:cubicBezTo>
                  <a:cubicBezTo>
                    <a:pt x="5624" y="444"/>
                    <a:pt x="5518" y="437"/>
                    <a:pt x="5422" y="408"/>
                  </a:cubicBezTo>
                  <a:cubicBezTo>
                    <a:pt x="5147" y="329"/>
                    <a:pt x="4912" y="81"/>
                    <a:pt x="4625" y="3"/>
                  </a:cubicBezTo>
                  <a:lnTo>
                    <a:pt x="4533" y="3"/>
                  </a:lnTo>
                  <a:cubicBezTo>
                    <a:pt x="4519" y="2"/>
                    <a:pt x="4505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 rot="-554324">
              <a:off x="6589520" y="2598045"/>
              <a:ext cx="37111" cy="629115"/>
            </a:xfrm>
            <a:custGeom>
              <a:avLst/>
              <a:gdLst/>
              <a:ahLst/>
              <a:cxnLst/>
              <a:rect l="l" t="t" r="r" b="b"/>
              <a:pathLst>
                <a:path w="484" h="8205" extrusionOk="0">
                  <a:moveTo>
                    <a:pt x="458" y="1"/>
                  </a:moveTo>
                  <a:lnTo>
                    <a:pt x="223" y="4103"/>
                  </a:lnTo>
                  <a:lnTo>
                    <a:pt x="223" y="4181"/>
                  </a:lnTo>
                  <a:lnTo>
                    <a:pt x="0" y="8205"/>
                  </a:lnTo>
                  <a:lnTo>
                    <a:pt x="40" y="8205"/>
                  </a:lnTo>
                  <a:lnTo>
                    <a:pt x="262" y="4181"/>
                  </a:lnTo>
                  <a:lnTo>
                    <a:pt x="262" y="4103"/>
                  </a:lnTo>
                  <a:lnTo>
                    <a:pt x="484" y="14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 rot="-554324">
              <a:off x="6364640" y="2716994"/>
              <a:ext cx="490871" cy="396715"/>
            </a:xfrm>
            <a:custGeom>
              <a:avLst/>
              <a:gdLst/>
              <a:ahLst/>
              <a:cxnLst/>
              <a:rect l="l" t="t" r="r" b="b"/>
              <a:pathLst>
                <a:path w="6402" h="5174" extrusionOk="0">
                  <a:moveTo>
                    <a:pt x="6349" y="0"/>
                  </a:moveTo>
                  <a:lnTo>
                    <a:pt x="3188" y="2574"/>
                  </a:lnTo>
                  <a:lnTo>
                    <a:pt x="3175" y="2587"/>
                  </a:lnTo>
                  <a:lnTo>
                    <a:pt x="3162" y="2587"/>
                  </a:lnTo>
                  <a:lnTo>
                    <a:pt x="3135" y="2600"/>
                  </a:lnTo>
                  <a:lnTo>
                    <a:pt x="0" y="5160"/>
                  </a:lnTo>
                  <a:cubicBezTo>
                    <a:pt x="0" y="5160"/>
                    <a:pt x="13" y="5173"/>
                    <a:pt x="26" y="5173"/>
                  </a:cubicBezTo>
                  <a:lnTo>
                    <a:pt x="3175" y="2626"/>
                  </a:lnTo>
                  <a:lnTo>
                    <a:pt x="3188" y="2613"/>
                  </a:lnTo>
                  <a:lnTo>
                    <a:pt x="3201" y="2600"/>
                  </a:lnTo>
                  <a:lnTo>
                    <a:pt x="3227" y="2587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 rot="-554324">
              <a:off x="6290663" y="2902363"/>
              <a:ext cx="626125" cy="29060"/>
            </a:xfrm>
            <a:custGeom>
              <a:avLst/>
              <a:gdLst/>
              <a:ahLst/>
              <a:cxnLst/>
              <a:rect l="l" t="t" r="r" b="b"/>
              <a:pathLst>
                <a:path w="8166" h="379" extrusionOk="0">
                  <a:moveTo>
                    <a:pt x="14" y="0"/>
                  </a:moveTo>
                  <a:cubicBezTo>
                    <a:pt x="14" y="0"/>
                    <a:pt x="14" y="13"/>
                    <a:pt x="1" y="26"/>
                  </a:cubicBezTo>
                  <a:lnTo>
                    <a:pt x="4102" y="209"/>
                  </a:lnTo>
                  <a:lnTo>
                    <a:pt x="4194" y="209"/>
                  </a:lnTo>
                  <a:lnTo>
                    <a:pt x="8165" y="379"/>
                  </a:lnTo>
                  <a:cubicBezTo>
                    <a:pt x="8165" y="366"/>
                    <a:pt x="8165" y="353"/>
                    <a:pt x="8165" y="353"/>
                  </a:cubicBezTo>
                  <a:lnTo>
                    <a:pt x="4194" y="170"/>
                  </a:lnTo>
                  <a:lnTo>
                    <a:pt x="4102" y="1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 rot="-554324">
              <a:off x="6376180" y="2687789"/>
              <a:ext cx="456827" cy="450770"/>
            </a:xfrm>
            <a:custGeom>
              <a:avLst/>
              <a:gdLst/>
              <a:ahLst/>
              <a:cxnLst/>
              <a:rect l="l" t="t" r="r" b="b"/>
              <a:pathLst>
                <a:path w="5958" h="5879" extrusionOk="0">
                  <a:moveTo>
                    <a:pt x="40" y="0"/>
                  </a:moveTo>
                  <a:lnTo>
                    <a:pt x="1" y="14"/>
                  </a:lnTo>
                  <a:lnTo>
                    <a:pt x="2993" y="2979"/>
                  </a:lnTo>
                  <a:lnTo>
                    <a:pt x="3006" y="2992"/>
                  </a:lnTo>
                  <a:lnTo>
                    <a:pt x="3019" y="3005"/>
                  </a:lnTo>
                  <a:lnTo>
                    <a:pt x="3045" y="3018"/>
                  </a:lnTo>
                  <a:lnTo>
                    <a:pt x="5932" y="5879"/>
                  </a:lnTo>
                  <a:lnTo>
                    <a:pt x="5958" y="5879"/>
                  </a:lnTo>
                  <a:lnTo>
                    <a:pt x="3071" y="3005"/>
                  </a:lnTo>
                  <a:lnTo>
                    <a:pt x="3045" y="2979"/>
                  </a:lnTo>
                  <a:lnTo>
                    <a:pt x="3032" y="2966"/>
                  </a:lnTo>
                  <a:lnTo>
                    <a:pt x="3019" y="29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 rot="-554324">
              <a:off x="6566216" y="2881941"/>
              <a:ext cx="79205" cy="71231"/>
            </a:xfrm>
            <a:custGeom>
              <a:avLst/>
              <a:gdLst/>
              <a:ahLst/>
              <a:cxnLst/>
              <a:rect l="l" t="t" r="r" b="b"/>
              <a:pathLst>
                <a:path w="1033" h="929" extrusionOk="0">
                  <a:moveTo>
                    <a:pt x="510" y="1"/>
                  </a:moveTo>
                  <a:cubicBezTo>
                    <a:pt x="223" y="1"/>
                    <a:pt x="1" y="210"/>
                    <a:pt x="1" y="471"/>
                  </a:cubicBezTo>
                  <a:cubicBezTo>
                    <a:pt x="1" y="719"/>
                    <a:pt x="223" y="928"/>
                    <a:pt x="510" y="928"/>
                  </a:cubicBezTo>
                  <a:cubicBezTo>
                    <a:pt x="798" y="928"/>
                    <a:pt x="1033" y="719"/>
                    <a:pt x="1033" y="471"/>
                  </a:cubicBezTo>
                  <a:cubicBezTo>
                    <a:pt x="1033" y="210"/>
                    <a:pt x="798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 rot="-554324">
              <a:off x="6567301" y="1374434"/>
              <a:ext cx="162397" cy="160863"/>
            </a:xfrm>
            <a:custGeom>
              <a:avLst/>
              <a:gdLst/>
              <a:ahLst/>
              <a:cxnLst/>
              <a:rect l="l" t="t" r="r" b="b"/>
              <a:pathLst>
                <a:path w="2118" h="2098" extrusionOk="0">
                  <a:moveTo>
                    <a:pt x="1052" y="1"/>
                  </a:moveTo>
                  <a:cubicBezTo>
                    <a:pt x="1033" y="1"/>
                    <a:pt x="1013" y="10"/>
                    <a:pt x="1007" y="30"/>
                  </a:cubicBezTo>
                  <a:lnTo>
                    <a:pt x="824" y="422"/>
                  </a:lnTo>
                  <a:cubicBezTo>
                    <a:pt x="745" y="592"/>
                    <a:pt x="602" y="735"/>
                    <a:pt x="432" y="814"/>
                  </a:cubicBezTo>
                  <a:lnTo>
                    <a:pt x="40" y="997"/>
                  </a:lnTo>
                  <a:cubicBezTo>
                    <a:pt x="1" y="1023"/>
                    <a:pt x="1" y="1075"/>
                    <a:pt x="40" y="1101"/>
                  </a:cubicBezTo>
                  <a:lnTo>
                    <a:pt x="432" y="1284"/>
                  </a:lnTo>
                  <a:cubicBezTo>
                    <a:pt x="602" y="1363"/>
                    <a:pt x="745" y="1493"/>
                    <a:pt x="824" y="1676"/>
                  </a:cubicBezTo>
                  <a:lnTo>
                    <a:pt x="1007" y="2068"/>
                  </a:lnTo>
                  <a:cubicBezTo>
                    <a:pt x="1013" y="2088"/>
                    <a:pt x="1033" y="2097"/>
                    <a:pt x="1052" y="2097"/>
                  </a:cubicBezTo>
                  <a:cubicBezTo>
                    <a:pt x="1072" y="2097"/>
                    <a:pt x="1092" y="2088"/>
                    <a:pt x="1098" y="2068"/>
                  </a:cubicBezTo>
                  <a:lnTo>
                    <a:pt x="1281" y="1676"/>
                  </a:lnTo>
                  <a:cubicBezTo>
                    <a:pt x="1359" y="1493"/>
                    <a:pt x="1503" y="1363"/>
                    <a:pt x="1673" y="1284"/>
                  </a:cubicBezTo>
                  <a:lnTo>
                    <a:pt x="2065" y="1101"/>
                  </a:lnTo>
                  <a:cubicBezTo>
                    <a:pt x="2117" y="1075"/>
                    <a:pt x="2117" y="1023"/>
                    <a:pt x="2065" y="997"/>
                  </a:cubicBezTo>
                  <a:lnTo>
                    <a:pt x="1673" y="814"/>
                  </a:lnTo>
                  <a:cubicBezTo>
                    <a:pt x="1503" y="735"/>
                    <a:pt x="1359" y="592"/>
                    <a:pt x="1281" y="422"/>
                  </a:cubicBezTo>
                  <a:lnTo>
                    <a:pt x="1098" y="30"/>
                  </a:lnTo>
                  <a:cubicBezTo>
                    <a:pt x="1092" y="10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 rot="-554324">
              <a:off x="7173285" y="140152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1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41" y="330"/>
                  </a:lnTo>
                  <a:cubicBezTo>
                    <a:pt x="575" y="461"/>
                    <a:pt x="471" y="565"/>
                    <a:pt x="340" y="631"/>
                  </a:cubicBezTo>
                  <a:lnTo>
                    <a:pt x="40" y="774"/>
                  </a:lnTo>
                  <a:cubicBezTo>
                    <a:pt x="1" y="787"/>
                    <a:pt x="1" y="827"/>
                    <a:pt x="40" y="840"/>
                  </a:cubicBezTo>
                  <a:lnTo>
                    <a:pt x="340" y="983"/>
                  </a:lnTo>
                  <a:cubicBezTo>
                    <a:pt x="471" y="1049"/>
                    <a:pt x="575" y="1153"/>
                    <a:pt x="641" y="1284"/>
                  </a:cubicBezTo>
                  <a:lnTo>
                    <a:pt x="771" y="1584"/>
                  </a:lnTo>
                  <a:cubicBezTo>
                    <a:pt x="778" y="1604"/>
                    <a:pt x="794" y="1614"/>
                    <a:pt x="811" y="1614"/>
                  </a:cubicBezTo>
                  <a:cubicBezTo>
                    <a:pt x="827" y="1614"/>
                    <a:pt x="843" y="1604"/>
                    <a:pt x="850" y="1584"/>
                  </a:cubicBezTo>
                  <a:lnTo>
                    <a:pt x="994" y="1284"/>
                  </a:lnTo>
                  <a:cubicBezTo>
                    <a:pt x="1046" y="1153"/>
                    <a:pt x="1163" y="1049"/>
                    <a:pt x="1294" y="983"/>
                  </a:cubicBezTo>
                  <a:lnTo>
                    <a:pt x="1594" y="840"/>
                  </a:lnTo>
                  <a:cubicBezTo>
                    <a:pt x="1621" y="827"/>
                    <a:pt x="1621" y="787"/>
                    <a:pt x="1594" y="774"/>
                  </a:cubicBezTo>
                  <a:lnTo>
                    <a:pt x="1294" y="631"/>
                  </a:lnTo>
                  <a:cubicBezTo>
                    <a:pt x="1163" y="565"/>
                    <a:pt x="1059" y="461"/>
                    <a:pt x="994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 rot="-554324">
              <a:off x="7916077" y="195047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28" y="330"/>
                  </a:lnTo>
                  <a:cubicBezTo>
                    <a:pt x="575" y="461"/>
                    <a:pt x="458" y="565"/>
                    <a:pt x="327" y="631"/>
                  </a:cubicBezTo>
                  <a:lnTo>
                    <a:pt x="27" y="761"/>
                  </a:lnTo>
                  <a:cubicBezTo>
                    <a:pt x="1" y="787"/>
                    <a:pt x="1" y="826"/>
                    <a:pt x="27" y="840"/>
                  </a:cubicBezTo>
                  <a:lnTo>
                    <a:pt x="327" y="983"/>
                  </a:lnTo>
                  <a:cubicBezTo>
                    <a:pt x="471" y="1049"/>
                    <a:pt x="575" y="1153"/>
                    <a:pt x="628" y="1284"/>
                  </a:cubicBezTo>
                  <a:lnTo>
                    <a:pt x="771" y="1584"/>
                  </a:lnTo>
                  <a:cubicBezTo>
                    <a:pt x="778" y="1597"/>
                    <a:pt x="794" y="1604"/>
                    <a:pt x="810" y="1604"/>
                  </a:cubicBezTo>
                  <a:cubicBezTo>
                    <a:pt x="827" y="1604"/>
                    <a:pt x="843" y="1597"/>
                    <a:pt x="850" y="1584"/>
                  </a:cubicBezTo>
                  <a:lnTo>
                    <a:pt x="993" y="1284"/>
                  </a:lnTo>
                  <a:cubicBezTo>
                    <a:pt x="1046" y="1153"/>
                    <a:pt x="1150" y="1049"/>
                    <a:pt x="1281" y="983"/>
                  </a:cubicBezTo>
                  <a:lnTo>
                    <a:pt x="1594" y="840"/>
                  </a:lnTo>
                  <a:cubicBezTo>
                    <a:pt x="1620" y="826"/>
                    <a:pt x="1620" y="787"/>
                    <a:pt x="1594" y="761"/>
                  </a:cubicBezTo>
                  <a:lnTo>
                    <a:pt x="1281" y="631"/>
                  </a:lnTo>
                  <a:cubicBezTo>
                    <a:pt x="1150" y="565"/>
                    <a:pt x="1046" y="461"/>
                    <a:pt x="993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 rot="-554324">
              <a:off x="6112994" y="2506602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04" y="1"/>
                  </a:moveTo>
                  <a:cubicBezTo>
                    <a:pt x="790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62"/>
                  </a:lnTo>
                  <a:cubicBezTo>
                    <a:pt x="0" y="788"/>
                    <a:pt x="0" y="827"/>
                    <a:pt x="26" y="840"/>
                  </a:cubicBezTo>
                  <a:lnTo>
                    <a:pt x="327" y="984"/>
                  </a:lnTo>
                  <a:cubicBezTo>
                    <a:pt x="457" y="1049"/>
                    <a:pt x="562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0" y="1614"/>
                    <a:pt x="804" y="1614"/>
                  </a:cubicBezTo>
                  <a:cubicBezTo>
                    <a:pt x="817" y="1614"/>
                    <a:pt x="830" y="1604"/>
                    <a:pt x="836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40"/>
                  </a:lnTo>
                  <a:cubicBezTo>
                    <a:pt x="1620" y="827"/>
                    <a:pt x="1620" y="775"/>
                    <a:pt x="1581" y="762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36" y="30"/>
                  </a:lnTo>
                  <a:cubicBezTo>
                    <a:pt x="830" y="10"/>
                    <a:pt x="81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 rot="-554324">
              <a:off x="8041526" y="2721580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0"/>
                    <a:pt x="771" y="30"/>
                  </a:cubicBezTo>
                  <a:lnTo>
                    <a:pt x="628" y="331"/>
                  </a:lnTo>
                  <a:cubicBezTo>
                    <a:pt x="575" y="461"/>
                    <a:pt x="471" y="566"/>
                    <a:pt x="327" y="631"/>
                  </a:cubicBezTo>
                  <a:lnTo>
                    <a:pt x="27" y="775"/>
                  </a:lnTo>
                  <a:cubicBezTo>
                    <a:pt x="1" y="788"/>
                    <a:pt x="1" y="827"/>
                    <a:pt x="27" y="840"/>
                  </a:cubicBezTo>
                  <a:lnTo>
                    <a:pt x="327" y="984"/>
                  </a:lnTo>
                  <a:cubicBezTo>
                    <a:pt x="458" y="1049"/>
                    <a:pt x="575" y="1154"/>
                    <a:pt x="628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6" y="1154"/>
                    <a:pt x="1150" y="1049"/>
                    <a:pt x="1281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75"/>
                  </a:cubicBezTo>
                  <a:lnTo>
                    <a:pt x="1281" y="631"/>
                  </a:lnTo>
                  <a:cubicBezTo>
                    <a:pt x="1150" y="566"/>
                    <a:pt x="1046" y="461"/>
                    <a:pt x="993" y="331"/>
                  </a:cubicBezTo>
                  <a:lnTo>
                    <a:pt x="850" y="30"/>
                  </a:lnTo>
                  <a:cubicBezTo>
                    <a:pt x="843" y="10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 rot="-554324">
              <a:off x="7048708" y="344303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7" y="7"/>
                    <a:pt x="771" y="20"/>
                  </a:cubicBezTo>
                  <a:lnTo>
                    <a:pt x="640" y="320"/>
                  </a:lnTo>
                  <a:cubicBezTo>
                    <a:pt x="575" y="451"/>
                    <a:pt x="470" y="556"/>
                    <a:pt x="340" y="621"/>
                  </a:cubicBezTo>
                  <a:lnTo>
                    <a:pt x="39" y="765"/>
                  </a:lnTo>
                  <a:cubicBezTo>
                    <a:pt x="0" y="778"/>
                    <a:pt x="0" y="817"/>
                    <a:pt x="39" y="843"/>
                  </a:cubicBezTo>
                  <a:lnTo>
                    <a:pt x="340" y="974"/>
                  </a:lnTo>
                  <a:cubicBezTo>
                    <a:pt x="470" y="1039"/>
                    <a:pt x="575" y="1143"/>
                    <a:pt x="640" y="1274"/>
                  </a:cubicBezTo>
                  <a:lnTo>
                    <a:pt x="771" y="1575"/>
                  </a:lnTo>
                  <a:cubicBezTo>
                    <a:pt x="777" y="1594"/>
                    <a:pt x="794" y="1604"/>
                    <a:pt x="810" y="1604"/>
                  </a:cubicBezTo>
                  <a:cubicBezTo>
                    <a:pt x="826" y="1604"/>
                    <a:pt x="843" y="1594"/>
                    <a:pt x="849" y="1575"/>
                  </a:cubicBezTo>
                  <a:lnTo>
                    <a:pt x="993" y="1274"/>
                  </a:lnTo>
                  <a:cubicBezTo>
                    <a:pt x="1045" y="1143"/>
                    <a:pt x="1163" y="1039"/>
                    <a:pt x="1293" y="974"/>
                  </a:cubicBezTo>
                  <a:lnTo>
                    <a:pt x="1594" y="843"/>
                  </a:lnTo>
                  <a:cubicBezTo>
                    <a:pt x="1620" y="817"/>
                    <a:pt x="1620" y="778"/>
                    <a:pt x="1594" y="765"/>
                  </a:cubicBezTo>
                  <a:lnTo>
                    <a:pt x="1293" y="621"/>
                  </a:lnTo>
                  <a:cubicBezTo>
                    <a:pt x="1150" y="556"/>
                    <a:pt x="1045" y="451"/>
                    <a:pt x="993" y="320"/>
                  </a:cubicBezTo>
                  <a:lnTo>
                    <a:pt x="849" y="20"/>
                  </a:lnTo>
                  <a:cubicBezTo>
                    <a:pt x="843" y="7"/>
                    <a:pt x="82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 rot="-554324">
              <a:off x="6916298" y="2604229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1"/>
                    <a:pt x="771" y="30"/>
                  </a:cubicBezTo>
                  <a:lnTo>
                    <a:pt x="627" y="331"/>
                  </a:lnTo>
                  <a:cubicBezTo>
                    <a:pt x="575" y="461"/>
                    <a:pt x="471" y="566"/>
                    <a:pt x="340" y="631"/>
                  </a:cubicBezTo>
                  <a:lnTo>
                    <a:pt x="40" y="762"/>
                  </a:lnTo>
                  <a:cubicBezTo>
                    <a:pt x="0" y="775"/>
                    <a:pt x="0" y="827"/>
                    <a:pt x="40" y="840"/>
                  </a:cubicBezTo>
                  <a:lnTo>
                    <a:pt x="340" y="984"/>
                  </a:lnTo>
                  <a:cubicBezTo>
                    <a:pt x="471" y="1036"/>
                    <a:pt x="575" y="1154"/>
                    <a:pt x="627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5" y="1154"/>
                    <a:pt x="1150" y="1049"/>
                    <a:pt x="1294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62"/>
                  </a:cubicBezTo>
                  <a:lnTo>
                    <a:pt x="1294" y="631"/>
                  </a:lnTo>
                  <a:cubicBezTo>
                    <a:pt x="1150" y="566"/>
                    <a:pt x="1045" y="461"/>
                    <a:pt x="993" y="331"/>
                  </a:cubicBezTo>
                  <a:lnTo>
                    <a:pt x="850" y="30"/>
                  </a:lnTo>
                  <a:cubicBezTo>
                    <a:pt x="843" y="11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 rot="-554324">
              <a:off x="6180302" y="340695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1"/>
                  </a:moveTo>
                  <a:cubicBezTo>
                    <a:pt x="794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75"/>
                  </a:lnTo>
                  <a:cubicBezTo>
                    <a:pt x="0" y="788"/>
                    <a:pt x="0" y="827"/>
                    <a:pt x="26" y="853"/>
                  </a:cubicBezTo>
                  <a:lnTo>
                    <a:pt x="327" y="984"/>
                  </a:lnTo>
                  <a:cubicBezTo>
                    <a:pt x="457" y="1049"/>
                    <a:pt x="575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4" y="1614"/>
                    <a:pt x="810" y="1614"/>
                  </a:cubicBezTo>
                  <a:cubicBezTo>
                    <a:pt x="826" y="1614"/>
                    <a:pt x="843" y="1604"/>
                    <a:pt x="849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53"/>
                  </a:lnTo>
                  <a:cubicBezTo>
                    <a:pt x="1620" y="827"/>
                    <a:pt x="1620" y="788"/>
                    <a:pt x="1581" y="775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49" y="30"/>
                  </a:lnTo>
                  <a:cubicBezTo>
                    <a:pt x="843" y="10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32"/>
          <p:cNvSpPr txBox="1">
            <a:spLocks noGrp="1"/>
          </p:cNvSpPr>
          <p:nvPr>
            <p:ph type="ctrTitle"/>
          </p:nvPr>
        </p:nvSpPr>
        <p:spPr>
          <a:xfrm>
            <a:off x="233916" y="519471"/>
            <a:ext cx="5020009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10: </a:t>
            </a:r>
            <a:br>
              <a:rPr lang="en" sz="6600" dirty="0"/>
            </a:br>
            <a:r>
              <a:rPr lang="en-US" sz="6600" dirty="0"/>
              <a:t>Our Houses In The Future </a:t>
            </a:r>
            <a:r>
              <a:rPr lang="en" sz="6600" dirty="0"/>
              <a:t> </a:t>
            </a:r>
            <a:endParaRPr sz="6600" dirty="0"/>
          </a:p>
        </p:txBody>
      </p:sp>
      <p:sp>
        <p:nvSpPr>
          <p:cNvPr id="748" name="Google Shape;748;p3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2: A closer look 1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5"/>
          <p:cNvSpPr txBox="1">
            <a:spLocks noGrp="1"/>
          </p:cNvSpPr>
          <p:nvPr>
            <p:ph type="title"/>
          </p:nvPr>
        </p:nvSpPr>
        <p:spPr>
          <a:xfrm>
            <a:off x="444000" y="359164"/>
            <a:ext cx="8281788" cy="467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/>
              <a:t>Put the words into the correct column.</a:t>
            </a:r>
            <a:endParaRPr sz="3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9DDB8D-3328-BFA3-C5A8-72BBDACE3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63094"/>
              </p:ext>
            </p:extLst>
          </p:nvPr>
        </p:nvGraphicFramePr>
        <p:xfrm>
          <a:off x="311150" y="2694087"/>
          <a:ext cx="8521700" cy="2285857"/>
        </p:xfrm>
        <a:graphic>
          <a:graphicData uri="http://schemas.openxmlformats.org/drawingml/2006/table">
            <a:tbl>
              <a:tblPr firstRow="1" firstCol="1" bandRow="1">
                <a:tableStyleId>{F8CE65C8-247F-4FD3-8EB0-47915D574A25}</a:tableStyleId>
              </a:tblPr>
              <a:tblGrid>
                <a:gridCol w="4247215">
                  <a:extLst>
                    <a:ext uri="{9D8B030D-6E8A-4147-A177-3AD203B41FA5}">
                      <a16:colId xmlns:a16="http://schemas.microsoft.com/office/drawing/2014/main" val="2220696406"/>
                    </a:ext>
                  </a:extLst>
                </a:gridCol>
                <a:gridCol w="4274485">
                  <a:extLst>
                    <a:ext uri="{9D8B030D-6E8A-4147-A177-3AD203B41FA5}">
                      <a16:colId xmlns:a16="http://schemas.microsoft.com/office/drawing/2014/main" val="2692359270"/>
                    </a:ext>
                  </a:extLst>
                </a:gridCol>
              </a:tblGrid>
              <a:tr h="45705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Nunito" pitchFamily="2" charset="0"/>
                        </a:rPr>
                        <a:t>First-stressed syllable</a:t>
                      </a:r>
                      <a:endParaRPr lang="en-US" sz="2000">
                        <a:effectLst/>
                        <a:latin typeface="Nunito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Nunito" pitchFamily="2" charset="0"/>
                        </a:rPr>
                        <a:t>Second-stressed syllable</a:t>
                      </a:r>
                      <a:endParaRPr lang="en-US" sz="2000" dirty="0">
                        <a:effectLst/>
                        <a:latin typeface="Nunito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79991"/>
                  </a:ext>
                </a:extLst>
              </a:tr>
              <a:tr h="1380967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  <a:p>
                      <a:r>
                        <a:rPr lang="en-US" sz="20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  <a:p>
                      <a:r>
                        <a:rPr lang="en-US" sz="20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  <a:p>
                      <a:endParaRPr lang="en-US" sz="2000" dirty="0">
                        <a:effectLst/>
                        <a:latin typeface="Nunito" pitchFamily="2" charset="0"/>
                      </a:endParaRPr>
                    </a:p>
                    <a:p>
                      <a:r>
                        <a:rPr lang="en-US" sz="20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  <a:p>
                      <a:r>
                        <a:rPr lang="en-US" sz="2000" dirty="0">
                          <a:effectLst/>
                          <a:latin typeface="Nunito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Nunito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Nunito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Nunito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811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766014-6EC1-4940-1F30-3CD5FDB41DA2}"/>
              </a:ext>
            </a:extLst>
          </p:cNvPr>
          <p:cNvSpPr txBox="1"/>
          <p:nvPr/>
        </p:nvSpPr>
        <p:spPr>
          <a:xfrm>
            <a:off x="645044" y="740867"/>
            <a:ext cx="7768854" cy="1931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ts val="2400"/>
              </a:lnSpc>
            </a:pPr>
            <a:r>
              <a:rPr lang="en-US" sz="1800" dirty="0">
                <a:effectLst/>
                <a:latin typeface="Nunito" pitchFamily="2" charset="0"/>
                <a:ea typeface="Calibri" panose="020F0502020204030204" pitchFamily="34" charset="0"/>
              </a:rPr>
              <a:t>smartphone	       address	  cottage	         guitar	birthday</a:t>
            </a:r>
          </a:p>
          <a:p>
            <a:pPr marL="228600">
              <a:lnSpc>
                <a:spcPts val="24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smɑːtfəʊn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/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əˈdrɛs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kɒtɪʤ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/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gɪˈtɑ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ː/           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bɜ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ː</a:t>
            </a:r>
            <a:r>
              <a:rPr lang="el-GR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deɪ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</a:t>
            </a:r>
          </a:p>
          <a:p>
            <a:pPr marL="228600">
              <a:lnSpc>
                <a:spcPts val="2400"/>
              </a:lnSpc>
            </a:pPr>
            <a:r>
              <a:rPr lang="en-US" sz="1800" dirty="0">
                <a:effectLst/>
                <a:latin typeface="Nunito" pitchFamily="2" charset="0"/>
                <a:ea typeface="Calibri" panose="020F0502020204030204" pitchFamily="34" charset="0"/>
              </a:rPr>
              <a:t>poster           	       resort	  forest	         routine	ocean</a:t>
            </a:r>
          </a:p>
          <a:p>
            <a:pPr marL="228600">
              <a:lnSpc>
                <a:spcPts val="24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pəʊstə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/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rɪˈzɔːt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fɒrɪst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/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ru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ːˈ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tiːn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əʊʃən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</a:t>
            </a:r>
          </a:p>
          <a:p>
            <a:pPr marL="228600">
              <a:lnSpc>
                <a:spcPts val="2400"/>
              </a:lnSpc>
            </a:pPr>
            <a:r>
              <a:rPr lang="en-US" sz="1800" dirty="0">
                <a:effectLst/>
                <a:latin typeface="Nunito" pitchFamily="2" charset="0"/>
                <a:ea typeface="Calibri" panose="020F0502020204030204" pitchFamily="34" charset="0"/>
              </a:rPr>
              <a:t>alarm	                       heater	  success	         villa	disease</a:t>
            </a:r>
          </a:p>
          <a:p>
            <a:pPr marL="228600">
              <a:lnSpc>
                <a:spcPts val="24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əˈlɑːm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 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hiːtə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/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səkˈsɛs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vɪlə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/</a:t>
            </a:r>
            <a:r>
              <a:rPr lang="en-US" sz="18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dɪˈziːz</a:t>
            </a:r>
            <a:r>
              <a:rPr lang="en-US" sz="18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DB514F-5C30-8F8C-8DC0-9977DCC69BF6}"/>
              </a:ext>
            </a:extLst>
          </p:cNvPr>
          <p:cNvSpPr/>
          <p:nvPr/>
        </p:nvSpPr>
        <p:spPr>
          <a:xfrm>
            <a:off x="864781" y="1084521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8344A4-71D7-7DB4-AED0-FE97F59CE1FE}"/>
              </a:ext>
            </a:extLst>
          </p:cNvPr>
          <p:cNvSpPr/>
          <p:nvPr/>
        </p:nvSpPr>
        <p:spPr>
          <a:xfrm>
            <a:off x="2732567" y="1048477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2F4FB1-0F9F-64D2-AED9-1DA1B141FE37}"/>
              </a:ext>
            </a:extLst>
          </p:cNvPr>
          <p:cNvSpPr/>
          <p:nvPr/>
        </p:nvSpPr>
        <p:spPr>
          <a:xfrm>
            <a:off x="4153785" y="1084763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7B589-0963-6106-53C3-00ED8F2633DF}"/>
              </a:ext>
            </a:extLst>
          </p:cNvPr>
          <p:cNvSpPr/>
          <p:nvPr/>
        </p:nvSpPr>
        <p:spPr>
          <a:xfrm>
            <a:off x="5575003" y="1077486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664CCA-C3F9-97A1-66B2-D893904A614F}"/>
              </a:ext>
            </a:extLst>
          </p:cNvPr>
          <p:cNvSpPr/>
          <p:nvPr/>
        </p:nvSpPr>
        <p:spPr>
          <a:xfrm>
            <a:off x="7081284" y="1084521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119CAB-4E39-EF9D-212F-333694F2AA58}"/>
              </a:ext>
            </a:extLst>
          </p:cNvPr>
          <p:cNvSpPr/>
          <p:nvPr/>
        </p:nvSpPr>
        <p:spPr>
          <a:xfrm>
            <a:off x="939209" y="1736903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C37FEC-07F1-2B3D-16DF-9E8290ED4020}"/>
              </a:ext>
            </a:extLst>
          </p:cNvPr>
          <p:cNvSpPr/>
          <p:nvPr/>
        </p:nvSpPr>
        <p:spPr>
          <a:xfrm>
            <a:off x="2582739" y="1700832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51362A-3C64-5D6A-ABCD-91ACAF13A54E}"/>
              </a:ext>
            </a:extLst>
          </p:cNvPr>
          <p:cNvSpPr/>
          <p:nvPr/>
        </p:nvSpPr>
        <p:spPr>
          <a:xfrm>
            <a:off x="4009759" y="1722754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DF4B8-BFE4-83E1-9F0C-84F56C698DD6}"/>
              </a:ext>
            </a:extLst>
          </p:cNvPr>
          <p:cNvSpPr/>
          <p:nvPr/>
        </p:nvSpPr>
        <p:spPr>
          <a:xfrm>
            <a:off x="5334000" y="1700504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FE6BE0-C9AD-3489-5BCD-C774E7B335F3}"/>
              </a:ext>
            </a:extLst>
          </p:cNvPr>
          <p:cNvSpPr/>
          <p:nvPr/>
        </p:nvSpPr>
        <p:spPr>
          <a:xfrm>
            <a:off x="6812411" y="1678254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8EE2DF-CEC7-40AA-3DE2-CAFF9E007E8C}"/>
              </a:ext>
            </a:extLst>
          </p:cNvPr>
          <p:cNvSpPr/>
          <p:nvPr/>
        </p:nvSpPr>
        <p:spPr>
          <a:xfrm>
            <a:off x="831598" y="2271006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715615-8B1B-662A-1A0D-9C92F8FC760F}"/>
              </a:ext>
            </a:extLst>
          </p:cNvPr>
          <p:cNvSpPr/>
          <p:nvPr/>
        </p:nvSpPr>
        <p:spPr>
          <a:xfrm>
            <a:off x="2661681" y="2278752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F253A0-919C-D55B-A174-DED0D460029F}"/>
              </a:ext>
            </a:extLst>
          </p:cNvPr>
          <p:cNvSpPr/>
          <p:nvPr/>
        </p:nvSpPr>
        <p:spPr>
          <a:xfrm>
            <a:off x="4086444" y="2278752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71172-EB22-0CBF-995E-ECF96CF61D5D}"/>
              </a:ext>
            </a:extLst>
          </p:cNvPr>
          <p:cNvSpPr/>
          <p:nvPr/>
        </p:nvSpPr>
        <p:spPr>
          <a:xfrm>
            <a:off x="5575003" y="2323335"/>
            <a:ext cx="898452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AD25D5-DA6E-D51B-A4B2-7262C3531010}"/>
              </a:ext>
            </a:extLst>
          </p:cNvPr>
          <p:cNvSpPr/>
          <p:nvPr/>
        </p:nvSpPr>
        <p:spPr>
          <a:xfrm>
            <a:off x="6925339" y="2339723"/>
            <a:ext cx="1488559" cy="318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AEFC9-CCEA-44FF-C526-D17927C76517}"/>
              </a:ext>
            </a:extLst>
          </p:cNvPr>
          <p:cNvSpPr txBox="1"/>
          <p:nvPr/>
        </p:nvSpPr>
        <p:spPr>
          <a:xfrm>
            <a:off x="444000" y="3239386"/>
            <a:ext cx="1356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smartphone</a:t>
            </a:r>
            <a:endParaRPr lang="en-US" sz="1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24E0AD-2BB6-0ACA-367A-D34B53DD64E4}"/>
              </a:ext>
            </a:extLst>
          </p:cNvPr>
          <p:cNvSpPr txBox="1"/>
          <p:nvPr/>
        </p:nvSpPr>
        <p:spPr>
          <a:xfrm>
            <a:off x="460160" y="3608838"/>
            <a:ext cx="120856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cottage	</a:t>
            </a:r>
            <a:endParaRPr lang="en-US" sz="1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5D4CB5-DA9B-0EB8-5B58-F0A9996D1650}"/>
              </a:ext>
            </a:extLst>
          </p:cNvPr>
          <p:cNvSpPr txBox="1"/>
          <p:nvPr/>
        </p:nvSpPr>
        <p:spPr>
          <a:xfrm>
            <a:off x="460160" y="3978290"/>
            <a:ext cx="12014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birthday</a:t>
            </a:r>
            <a:endParaRPr lang="en-US" sz="1700" dirty="0"/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AEA5ABC9-EA3F-6782-3C02-1EB13FA074BC}"/>
              </a:ext>
            </a:extLst>
          </p:cNvPr>
          <p:cNvSpPr txBox="1"/>
          <p:nvPr/>
        </p:nvSpPr>
        <p:spPr>
          <a:xfrm>
            <a:off x="460160" y="4347742"/>
            <a:ext cx="133615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poster</a:t>
            </a:r>
            <a:endParaRPr lang="en-US" sz="1700" dirty="0"/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790734EC-8CD8-B0C0-B124-9EB3E8161BB0}"/>
              </a:ext>
            </a:extLst>
          </p:cNvPr>
          <p:cNvSpPr txBox="1"/>
          <p:nvPr/>
        </p:nvSpPr>
        <p:spPr>
          <a:xfrm>
            <a:off x="4898064" y="3239386"/>
            <a:ext cx="115127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address</a:t>
            </a:r>
            <a:endParaRPr lang="en-US" sz="1700" dirty="0"/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D7171BC5-C203-4F1E-C58D-7A7E3864B7CF}"/>
              </a:ext>
            </a:extLst>
          </p:cNvPr>
          <p:cNvSpPr txBox="1"/>
          <p:nvPr/>
        </p:nvSpPr>
        <p:spPr>
          <a:xfrm>
            <a:off x="4898064" y="3608838"/>
            <a:ext cx="101009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guitar</a:t>
            </a:r>
            <a:endParaRPr lang="en-US" sz="1700" dirty="0"/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83E150CD-CECC-A3D6-D1B6-FDBD3761AD13}"/>
              </a:ext>
            </a:extLst>
          </p:cNvPr>
          <p:cNvSpPr txBox="1"/>
          <p:nvPr/>
        </p:nvSpPr>
        <p:spPr>
          <a:xfrm>
            <a:off x="4898064" y="3978290"/>
            <a:ext cx="14850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resort</a:t>
            </a:r>
            <a:endParaRPr lang="en-US" sz="1700" dirty="0"/>
          </a:p>
        </p:txBody>
      </p:sp>
      <p:sp>
        <p:nvSpPr>
          <p:cNvPr id="777" name="TextBox 776">
            <a:extLst>
              <a:ext uri="{FF2B5EF4-FFF2-40B4-BE49-F238E27FC236}">
                <a16:creationId xmlns:a16="http://schemas.microsoft.com/office/drawing/2014/main" id="{93D80D5D-5B4D-58BA-8F7E-E9655DB7D073}"/>
              </a:ext>
            </a:extLst>
          </p:cNvPr>
          <p:cNvSpPr txBox="1"/>
          <p:nvPr/>
        </p:nvSpPr>
        <p:spPr>
          <a:xfrm>
            <a:off x="4901607" y="4347741"/>
            <a:ext cx="165513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routine</a:t>
            </a:r>
            <a:endParaRPr lang="en-US" sz="1700" dirty="0"/>
          </a:p>
        </p:txBody>
      </p:sp>
      <p:sp>
        <p:nvSpPr>
          <p:cNvPr id="779" name="TextBox 778">
            <a:extLst>
              <a:ext uri="{FF2B5EF4-FFF2-40B4-BE49-F238E27FC236}">
                <a16:creationId xmlns:a16="http://schemas.microsoft.com/office/drawing/2014/main" id="{4ACDE809-5F25-9E06-C23C-F1BA0F939BA7}"/>
              </a:ext>
            </a:extLst>
          </p:cNvPr>
          <p:cNvSpPr txBox="1"/>
          <p:nvPr/>
        </p:nvSpPr>
        <p:spPr>
          <a:xfrm>
            <a:off x="2665436" y="3593327"/>
            <a:ext cx="149210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ocean</a:t>
            </a:r>
            <a:endParaRPr lang="en-US" sz="1700" dirty="0"/>
          </a:p>
        </p:txBody>
      </p:sp>
      <p:sp>
        <p:nvSpPr>
          <p:cNvPr id="782" name="TextBox 781">
            <a:extLst>
              <a:ext uri="{FF2B5EF4-FFF2-40B4-BE49-F238E27FC236}">
                <a16:creationId xmlns:a16="http://schemas.microsoft.com/office/drawing/2014/main" id="{7729D5FA-6C95-838C-6AD8-B0D6BA811BE4}"/>
              </a:ext>
            </a:extLst>
          </p:cNvPr>
          <p:cNvSpPr txBox="1"/>
          <p:nvPr/>
        </p:nvSpPr>
        <p:spPr>
          <a:xfrm>
            <a:off x="7178749" y="3239384"/>
            <a:ext cx="129362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alarm</a:t>
            </a:r>
            <a:endParaRPr lang="en-US" sz="1700" dirty="0"/>
          </a:p>
        </p:txBody>
      </p:sp>
      <p:sp>
        <p:nvSpPr>
          <p:cNvPr id="784" name="TextBox 783">
            <a:extLst>
              <a:ext uri="{FF2B5EF4-FFF2-40B4-BE49-F238E27FC236}">
                <a16:creationId xmlns:a16="http://schemas.microsoft.com/office/drawing/2014/main" id="{EFABCCEE-C7EB-B287-691A-CD89461930B8}"/>
              </a:ext>
            </a:extLst>
          </p:cNvPr>
          <p:cNvSpPr txBox="1"/>
          <p:nvPr/>
        </p:nvSpPr>
        <p:spPr>
          <a:xfrm>
            <a:off x="2665436" y="3962807"/>
            <a:ext cx="120856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heater</a:t>
            </a:r>
            <a:endParaRPr lang="en-US" sz="1700" dirty="0"/>
          </a:p>
        </p:txBody>
      </p:sp>
      <p:sp>
        <p:nvSpPr>
          <p:cNvPr id="786" name="TextBox 785">
            <a:extLst>
              <a:ext uri="{FF2B5EF4-FFF2-40B4-BE49-F238E27FC236}">
                <a16:creationId xmlns:a16="http://schemas.microsoft.com/office/drawing/2014/main" id="{28C2603F-6772-F038-5BCD-03B89760AE81}"/>
              </a:ext>
            </a:extLst>
          </p:cNvPr>
          <p:cNvSpPr txBox="1"/>
          <p:nvPr/>
        </p:nvSpPr>
        <p:spPr>
          <a:xfrm>
            <a:off x="7178749" y="3608838"/>
            <a:ext cx="135033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success	</a:t>
            </a:r>
            <a:endParaRPr lang="en-US" sz="1700" dirty="0"/>
          </a:p>
        </p:txBody>
      </p:sp>
      <p:sp>
        <p:nvSpPr>
          <p:cNvPr id="788" name="TextBox 787">
            <a:extLst>
              <a:ext uri="{FF2B5EF4-FFF2-40B4-BE49-F238E27FC236}">
                <a16:creationId xmlns:a16="http://schemas.microsoft.com/office/drawing/2014/main" id="{65608559-B927-0320-0A39-027109FCA862}"/>
              </a:ext>
            </a:extLst>
          </p:cNvPr>
          <p:cNvSpPr txBox="1"/>
          <p:nvPr/>
        </p:nvSpPr>
        <p:spPr>
          <a:xfrm>
            <a:off x="2681094" y="4340569"/>
            <a:ext cx="134324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villa</a:t>
            </a:r>
            <a:endParaRPr lang="en-US" sz="1700" dirty="0"/>
          </a:p>
        </p:txBody>
      </p:sp>
      <p:sp>
        <p:nvSpPr>
          <p:cNvPr id="790" name="TextBox 789">
            <a:extLst>
              <a:ext uri="{FF2B5EF4-FFF2-40B4-BE49-F238E27FC236}">
                <a16:creationId xmlns:a16="http://schemas.microsoft.com/office/drawing/2014/main" id="{D7D9992B-30F8-1338-CFE8-FADB9ACCDBC1}"/>
              </a:ext>
            </a:extLst>
          </p:cNvPr>
          <p:cNvSpPr txBox="1"/>
          <p:nvPr/>
        </p:nvSpPr>
        <p:spPr>
          <a:xfrm>
            <a:off x="7178749" y="3986614"/>
            <a:ext cx="149210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disease</a:t>
            </a:r>
            <a:endParaRPr lang="en-US" sz="1700" dirty="0"/>
          </a:p>
        </p:txBody>
      </p:sp>
      <p:sp>
        <p:nvSpPr>
          <p:cNvPr id="791" name="TextBox 790">
            <a:extLst>
              <a:ext uri="{FF2B5EF4-FFF2-40B4-BE49-F238E27FC236}">
                <a16:creationId xmlns:a16="http://schemas.microsoft.com/office/drawing/2014/main" id="{7B5164F3-96C8-1839-B549-057AC6E5BA9D}"/>
              </a:ext>
            </a:extLst>
          </p:cNvPr>
          <p:cNvSpPr txBox="1"/>
          <p:nvPr/>
        </p:nvSpPr>
        <p:spPr>
          <a:xfrm>
            <a:off x="2670162" y="3223847"/>
            <a:ext cx="149210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Nunito" pitchFamily="2" charset="0"/>
              </a:rPr>
              <a:t>forest</a:t>
            </a:r>
            <a:endParaRPr lang="en-US" sz="17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1" grpId="0"/>
      <p:bldP spid="769" grpId="0"/>
      <p:bldP spid="771" grpId="0"/>
      <p:bldP spid="773" grpId="0"/>
      <p:bldP spid="775" grpId="0"/>
      <p:bldP spid="777" grpId="0"/>
      <p:bldP spid="779" grpId="0"/>
      <p:bldP spid="782" grpId="0"/>
      <p:bldP spid="784" grpId="0"/>
      <p:bldP spid="786" grpId="0"/>
      <p:bldP spid="788" grpId="0"/>
      <p:bldP spid="790" grpId="0"/>
      <p:bldP spid="7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262A56-CDD8-8328-FBA8-B72052D660E9}"/>
              </a:ext>
            </a:extLst>
          </p:cNvPr>
          <p:cNvSpPr/>
          <p:nvPr/>
        </p:nvSpPr>
        <p:spPr>
          <a:xfrm>
            <a:off x="5784112" y="1467293"/>
            <a:ext cx="1297172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24B5B-55AF-4415-5643-D0B54C54D462}"/>
              </a:ext>
            </a:extLst>
          </p:cNvPr>
          <p:cNvSpPr/>
          <p:nvPr/>
        </p:nvSpPr>
        <p:spPr>
          <a:xfrm>
            <a:off x="3427230" y="2130057"/>
            <a:ext cx="861236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1C65A2-9CD1-A561-32A1-0A5EDCB48931}"/>
              </a:ext>
            </a:extLst>
          </p:cNvPr>
          <p:cNvSpPr/>
          <p:nvPr/>
        </p:nvSpPr>
        <p:spPr>
          <a:xfrm>
            <a:off x="7262037" y="2817627"/>
            <a:ext cx="932121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E79DBD-A8FA-21E4-24B2-13AEA4F12DE1}"/>
              </a:ext>
            </a:extLst>
          </p:cNvPr>
          <p:cNvSpPr/>
          <p:nvPr/>
        </p:nvSpPr>
        <p:spPr>
          <a:xfrm>
            <a:off x="1612605" y="3483933"/>
            <a:ext cx="776176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63FCD4-4253-9A69-7A74-864E091792AE}"/>
              </a:ext>
            </a:extLst>
          </p:cNvPr>
          <p:cNvSpPr/>
          <p:nvPr/>
        </p:nvSpPr>
        <p:spPr>
          <a:xfrm>
            <a:off x="4915787" y="4143153"/>
            <a:ext cx="613144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Google Shape;766;p34"/>
          <p:cNvSpPr txBox="1">
            <a:spLocks noGrp="1"/>
          </p:cNvSpPr>
          <p:nvPr>
            <p:ph type="title" idx="15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the best word</a:t>
            </a:r>
            <a:endParaRPr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E26923-7D4C-4D87-DDF6-428A07A9D792}"/>
              </a:ext>
            </a:extLst>
          </p:cNvPr>
          <p:cNvSpPr txBox="1"/>
          <p:nvPr/>
        </p:nvSpPr>
        <p:spPr>
          <a:xfrm>
            <a:off x="777150" y="1247350"/>
            <a:ext cx="8061251" cy="329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</a:rPr>
              <a:t>We often watch T.V and eat popcorn in the </a:t>
            </a:r>
            <a:r>
              <a:rPr lang="en-US" sz="1800" b="1" dirty="0">
                <a:effectLst/>
                <a:latin typeface="Raleway" pitchFamily="2" charset="0"/>
                <a:ea typeface="Calibri" panose="020F0502020204030204" pitchFamily="34" charset="0"/>
              </a:rPr>
              <a:t>living room/kitchen</a:t>
            </a: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</a:rPr>
              <a:t>He hangs a beautiful </a:t>
            </a:r>
            <a:r>
              <a:rPr lang="en-US" sz="1800" b="1" dirty="0">
                <a:effectLst/>
                <a:latin typeface="Raleway" pitchFamily="2" charset="0"/>
                <a:ea typeface="Calibri" panose="020F0502020204030204" pitchFamily="34" charset="0"/>
              </a:rPr>
              <a:t>picture/map</a:t>
            </a: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</a:rPr>
              <a:t> on the wall in the sitting room.</a:t>
            </a: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</a:rPr>
              <a:t>Our grandparents live in a small house in the </a:t>
            </a:r>
            <a:r>
              <a:rPr lang="en-US" sz="1800" b="1" dirty="0">
                <a:effectLst/>
                <a:latin typeface="Raleway" pitchFamily="2" charset="0"/>
                <a:ea typeface="Calibri" panose="020F0502020204030204" pitchFamily="34" charset="0"/>
              </a:rPr>
              <a:t>apartment/village.</a:t>
            </a:r>
            <a:endParaRPr lang="en-US" sz="1800" dirty="0">
              <a:effectLst/>
              <a:latin typeface="Raleway" pitchFamily="2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</a:rPr>
              <a:t>The </a:t>
            </a:r>
            <a:r>
              <a:rPr lang="en-US" sz="1800" b="1" dirty="0">
                <a:effectLst/>
                <a:latin typeface="Raleway" pitchFamily="2" charset="0"/>
                <a:ea typeface="Calibri" panose="020F0502020204030204" pitchFamily="34" charset="0"/>
              </a:rPr>
              <a:t>house/bedroom</a:t>
            </a: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</a:rPr>
              <a:t> has got a fireplace and a spacious balcony.</a:t>
            </a: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</a:rPr>
              <a:t>He always waits for me at the front </a:t>
            </a:r>
            <a:r>
              <a:rPr lang="en-US" sz="1800" b="1" dirty="0">
                <a:effectLst/>
                <a:latin typeface="Raleway" pitchFamily="2" charset="0"/>
                <a:ea typeface="Calibri" panose="020F0502020204030204" pitchFamily="34" charset="0"/>
              </a:rPr>
              <a:t>door/window</a:t>
            </a: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</a:rPr>
              <a:t> with his arms open.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837AFB-2C7C-C2CC-C822-EDFFDADF0D60}"/>
              </a:ext>
            </a:extLst>
          </p:cNvPr>
          <p:cNvSpPr/>
          <p:nvPr/>
        </p:nvSpPr>
        <p:spPr>
          <a:xfrm>
            <a:off x="1071693" y="1358941"/>
            <a:ext cx="1090935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89E79E-07DB-F466-6D77-7D3E2F19662F}"/>
              </a:ext>
            </a:extLst>
          </p:cNvPr>
          <p:cNvSpPr/>
          <p:nvPr/>
        </p:nvSpPr>
        <p:spPr>
          <a:xfrm>
            <a:off x="6993523" y="2041112"/>
            <a:ext cx="1003848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53169A-617B-F308-3065-89A395813401}"/>
              </a:ext>
            </a:extLst>
          </p:cNvPr>
          <p:cNvSpPr/>
          <p:nvPr/>
        </p:nvSpPr>
        <p:spPr>
          <a:xfrm>
            <a:off x="5186494" y="2759204"/>
            <a:ext cx="932121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6B5E3-077F-B733-F243-3FE9673C2B55}"/>
              </a:ext>
            </a:extLst>
          </p:cNvPr>
          <p:cNvSpPr/>
          <p:nvPr/>
        </p:nvSpPr>
        <p:spPr>
          <a:xfrm>
            <a:off x="3343180" y="3434484"/>
            <a:ext cx="932121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09A6B-1C94-BB48-0854-273B6DF7D014}"/>
              </a:ext>
            </a:extLst>
          </p:cNvPr>
          <p:cNvSpPr/>
          <p:nvPr/>
        </p:nvSpPr>
        <p:spPr>
          <a:xfrm>
            <a:off x="1071693" y="4109399"/>
            <a:ext cx="932121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9174CE7-5E8F-E8E5-4DA6-6C3B791E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24" y="451314"/>
            <a:ext cx="7589700" cy="467100"/>
          </a:xfrm>
        </p:spPr>
        <p:txBody>
          <a:bodyPr/>
          <a:lstStyle/>
          <a:p>
            <a:pPr algn="l"/>
            <a:r>
              <a:rPr lang="en-US" sz="3600" dirty="0"/>
              <a:t>Choose the word whose stress pattern is different from the others.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C1BD6-C831-9C11-B0E1-AA4CF2089D78}"/>
              </a:ext>
            </a:extLst>
          </p:cNvPr>
          <p:cNvSpPr txBox="1"/>
          <p:nvPr/>
        </p:nvSpPr>
        <p:spPr>
          <a:xfrm>
            <a:off x="538711" y="1297174"/>
            <a:ext cx="7967331" cy="3533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ts val="2700"/>
              </a:lnSpc>
              <a:tabLst>
                <a:tab pos="3420745" algn="l"/>
              </a:tabLst>
            </a:pPr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1. A. famous                       B. police	                C. device	                D. machine</a:t>
            </a:r>
          </a:p>
          <a:p>
            <a:pPr marL="228600">
              <a:lnSpc>
                <a:spcPts val="2700"/>
              </a:lnSpc>
              <a:tabLst>
                <a:tab pos="3420745" algn="l"/>
              </a:tabLst>
            </a:pP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  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feɪməs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      /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pəˈliːs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  /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dɪˈvaɪs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/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məˈʃiːn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</a:t>
            </a:r>
          </a:p>
          <a:p>
            <a:pPr marL="228600">
              <a:lnSpc>
                <a:spcPts val="2700"/>
              </a:lnSpc>
              <a:tabLst>
                <a:tab pos="3420745" algn="l"/>
              </a:tabLst>
            </a:pPr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2. A. receive                        B. complete	C. perform	D. gather</a:t>
            </a:r>
          </a:p>
          <a:p>
            <a:pPr marL="228600">
              <a:lnSpc>
                <a:spcPts val="2700"/>
              </a:lnSpc>
              <a:tabLst>
                <a:tab pos="3420745" algn="l"/>
              </a:tabLst>
            </a:pP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    /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rɪˈsiːv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           /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kəmˈpliːt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/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pəˈfɔːm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gæðə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</a:t>
            </a:r>
          </a:p>
          <a:p>
            <a:pPr marL="228600">
              <a:lnSpc>
                <a:spcPts val="2700"/>
              </a:lnSpc>
              <a:tabLst>
                <a:tab pos="3420745" algn="l"/>
              </a:tabLst>
            </a:pPr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3. A. helpful                        B. flower	                 C. about	                D. wireless</a:t>
            </a:r>
          </a:p>
          <a:p>
            <a:pPr marL="228600">
              <a:lnSpc>
                <a:spcPts val="2700"/>
              </a:lnSpc>
              <a:tabLst>
                <a:tab pos="3420745" algn="l"/>
              </a:tabLst>
            </a:pP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 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hɛlpfʊl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      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flaʊə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 /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əˈbaʊt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waɪəlɪs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</a:t>
            </a:r>
          </a:p>
          <a:p>
            <a:pPr marL="228600">
              <a:lnSpc>
                <a:spcPts val="2700"/>
              </a:lnSpc>
              <a:tabLst>
                <a:tab pos="3420745" algn="l"/>
              </a:tabLst>
            </a:pPr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4. A. happen                        B. hotel	                 C. visit	                D. bathroom</a:t>
            </a:r>
          </a:p>
          <a:p>
            <a:pPr marL="228600">
              <a:lnSpc>
                <a:spcPts val="2700"/>
              </a:lnSpc>
              <a:tabLst>
                <a:tab pos="3420745" algn="l"/>
              </a:tabLst>
            </a:pP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hæpən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        /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həʊˈtɛl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vɪzɪt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bɑ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ː</a:t>
            </a:r>
            <a:r>
              <a:rPr lang="el-GR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θ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ru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(ː)m/</a:t>
            </a:r>
          </a:p>
          <a:p>
            <a:pPr marL="228600">
              <a:lnSpc>
                <a:spcPts val="2700"/>
              </a:lnSpc>
              <a:tabLst>
                <a:tab pos="3420745" algn="l"/>
              </a:tabLst>
            </a:pPr>
            <a:r>
              <a:rPr lang="en-US" sz="1700" dirty="0">
                <a:effectLst/>
                <a:latin typeface="Nunito" pitchFamily="2" charset="0"/>
                <a:ea typeface="Calibri" panose="020F0502020204030204" pitchFamily="34" charset="0"/>
              </a:rPr>
              <a:t>5. A. event                           B. market	C. water	                D. garden</a:t>
            </a:r>
          </a:p>
          <a:p>
            <a:pPr marL="228600">
              <a:lnSpc>
                <a:spcPts val="2700"/>
              </a:lnSpc>
              <a:tabLst>
                <a:tab pos="3420745" algn="l"/>
              </a:tabLst>
            </a:pP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  /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ɪˈvɛnt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          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mɑːkɪt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wɔːtə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                   /ˈ</a:t>
            </a:r>
            <a:r>
              <a:rPr lang="en-US" sz="1700" dirty="0" err="1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gɑːdn</a:t>
            </a:r>
            <a:r>
              <a:rPr lang="en-US" sz="17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39177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0"/>
          <p:cNvSpPr txBox="1">
            <a:spLocks noGrp="1"/>
          </p:cNvSpPr>
          <p:nvPr>
            <p:ph type="title"/>
          </p:nvPr>
        </p:nvSpPr>
        <p:spPr>
          <a:xfrm>
            <a:off x="777150" y="557807"/>
            <a:ext cx="7589700" cy="467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lvl="0"/>
            <a:r>
              <a:rPr lang="en-US" sz="3200" dirty="0"/>
              <a:t>Match the verbs in A with the nouns in B.</a:t>
            </a:r>
            <a:endParaRPr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40483F-256A-BC82-19DC-2FDD11466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27907"/>
              </p:ext>
            </p:extLst>
          </p:nvPr>
        </p:nvGraphicFramePr>
        <p:xfrm>
          <a:off x="1385661" y="1274264"/>
          <a:ext cx="2192111" cy="3520440"/>
        </p:xfrm>
        <a:graphic>
          <a:graphicData uri="http://schemas.openxmlformats.org/drawingml/2006/table">
            <a:tbl>
              <a:tblPr firstRow="1" firstCol="1" bandRow="1">
                <a:tableStyleId>{F8CE65C8-247F-4FD3-8EB0-47915D574A25}</a:tableStyleId>
              </a:tblPr>
              <a:tblGrid>
                <a:gridCol w="2192111">
                  <a:extLst>
                    <a:ext uri="{9D8B030D-6E8A-4147-A177-3AD203B41FA5}">
                      <a16:colId xmlns:a16="http://schemas.microsoft.com/office/drawing/2014/main" val="59777657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Raleway" pitchFamily="2" charset="0"/>
                        </a:rPr>
                        <a:t>A</a:t>
                      </a:r>
                      <a:endParaRPr lang="en-US" sz="1800" b="1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2055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1. wash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22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2. clean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1665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3. fix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90814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4. send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742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5. cook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795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6. answer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8292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7. take care of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279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8. surf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08413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9. water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8391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10. do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898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80AF45-90C6-2E3B-7816-BBD16D514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40380"/>
              </p:ext>
            </p:extLst>
          </p:nvPr>
        </p:nvGraphicFramePr>
        <p:xfrm>
          <a:off x="5698218" y="1274264"/>
          <a:ext cx="2194560" cy="3520440"/>
        </p:xfrm>
        <a:graphic>
          <a:graphicData uri="http://schemas.openxmlformats.org/drawingml/2006/table">
            <a:tbl>
              <a:tblPr firstRow="1" firstCol="1" bandRow="1">
                <a:tableStyleId>{F8CE65C8-247F-4FD3-8EB0-47915D574A25}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54685182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Raleway" pitchFamily="2" charset="0"/>
                        </a:rPr>
                        <a:t>B</a:t>
                      </a:r>
                      <a:endParaRPr lang="en-US" sz="1800" b="1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9007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a. the housework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3686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b. the plants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3212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c. dinner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2105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d. the television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2038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e. the phone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958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f. the dishes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309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g. an email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4947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h. the house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4548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  <a:latin typeface="Raleway" pitchFamily="2" charset="0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. the internet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29637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1750" indent="31750"/>
                      <a:r>
                        <a:rPr lang="en-US" sz="1800" dirty="0">
                          <a:effectLst/>
                          <a:latin typeface="Raleway" pitchFamily="2" charset="0"/>
                        </a:rPr>
                        <a:t>j. the baby</a:t>
                      </a:r>
                      <a:endParaRPr lang="en-US" sz="1800" dirty="0">
                        <a:effectLst/>
                        <a:latin typeface="Raleway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5338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251433-D4C2-A29D-758D-994629D9CD66}"/>
              </a:ext>
            </a:extLst>
          </p:cNvPr>
          <p:cNvSpPr txBox="1"/>
          <p:nvPr/>
        </p:nvSpPr>
        <p:spPr>
          <a:xfrm>
            <a:off x="4216400" y="1553029"/>
            <a:ext cx="1107996" cy="357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2500"/>
              </a:lnSpc>
              <a:buClr>
                <a:srgbClr val="FF0000"/>
              </a:buClr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	</a:t>
            </a:r>
          </a:p>
          <a:p>
            <a:pPr marL="342900" indent="-342900">
              <a:lnSpc>
                <a:spcPts val="2500"/>
              </a:lnSpc>
              <a:buClr>
                <a:srgbClr val="FF0000"/>
              </a:buClr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	</a:t>
            </a:r>
          </a:p>
          <a:p>
            <a:pPr marL="342900" indent="-342900">
              <a:lnSpc>
                <a:spcPts val="2500"/>
              </a:lnSpc>
              <a:buClr>
                <a:srgbClr val="FF0000"/>
              </a:buClr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	</a:t>
            </a:r>
          </a:p>
          <a:p>
            <a:pPr marL="342900" indent="-342900">
              <a:lnSpc>
                <a:spcPts val="2500"/>
              </a:lnSpc>
              <a:buClr>
                <a:srgbClr val="FF0000"/>
              </a:buClr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	</a:t>
            </a:r>
          </a:p>
          <a:p>
            <a:pPr marL="342900" indent="-342900">
              <a:lnSpc>
                <a:spcPts val="2500"/>
              </a:lnSpc>
              <a:buClr>
                <a:srgbClr val="FF0000"/>
              </a:buClr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	</a:t>
            </a:r>
          </a:p>
          <a:p>
            <a:pPr marL="342900" indent="-342900">
              <a:lnSpc>
                <a:spcPts val="2500"/>
              </a:lnSpc>
              <a:buClr>
                <a:srgbClr val="FF0000"/>
              </a:buClr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	</a:t>
            </a:r>
          </a:p>
          <a:p>
            <a:pPr marL="342900" indent="-342900">
              <a:lnSpc>
                <a:spcPts val="2500"/>
              </a:lnSpc>
              <a:buClr>
                <a:srgbClr val="FF0000"/>
              </a:buClr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	</a:t>
            </a:r>
          </a:p>
          <a:p>
            <a:pPr marL="342900" indent="-342900">
              <a:lnSpc>
                <a:spcPts val="2500"/>
              </a:lnSpc>
              <a:buClr>
                <a:srgbClr val="FF0000"/>
              </a:buClr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	</a:t>
            </a:r>
          </a:p>
          <a:p>
            <a:pPr marL="342900" indent="-342900">
              <a:lnSpc>
                <a:spcPts val="2500"/>
              </a:lnSpc>
              <a:buClr>
                <a:srgbClr val="FF0000"/>
              </a:buClr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	</a:t>
            </a:r>
          </a:p>
          <a:p>
            <a:pPr marL="342900" indent="-342900">
              <a:lnSpc>
                <a:spcPts val="2500"/>
              </a:lnSpc>
              <a:buClr>
                <a:srgbClr val="FF0000"/>
              </a:buClr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3"/>
          <p:cNvSpPr txBox="1">
            <a:spLocks noGrp="1"/>
          </p:cNvSpPr>
          <p:nvPr>
            <p:ph type="title"/>
          </p:nvPr>
        </p:nvSpPr>
        <p:spPr>
          <a:xfrm>
            <a:off x="3483575" y="2046759"/>
            <a:ext cx="5023800" cy="1400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1244" name="Google Shape;1244;p43"/>
          <p:cNvGrpSpPr/>
          <p:nvPr/>
        </p:nvGrpSpPr>
        <p:grpSpPr>
          <a:xfrm rot="-1038755">
            <a:off x="571523" y="1270454"/>
            <a:ext cx="2395388" cy="2602592"/>
            <a:chOff x="6923439" y="2655356"/>
            <a:chExt cx="2089798" cy="2270568"/>
          </a:xfrm>
        </p:grpSpPr>
        <p:sp>
          <p:nvSpPr>
            <p:cNvPr id="1245" name="Google Shape;1245;p43"/>
            <p:cNvSpPr/>
            <p:nvPr/>
          </p:nvSpPr>
          <p:spPr>
            <a:xfrm rot="564998">
              <a:off x="7075463" y="2787930"/>
              <a:ext cx="1785750" cy="2005421"/>
            </a:xfrm>
            <a:custGeom>
              <a:avLst/>
              <a:gdLst/>
              <a:ahLst/>
              <a:cxnLst/>
              <a:rect l="l" t="t" r="r" b="b"/>
              <a:pathLst>
                <a:path w="30387" h="34125" extrusionOk="0">
                  <a:moveTo>
                    <a:pt x="15205" y="0"/>
                  </a:moveTo>
                  <a:cubicBezTo>
                    <a:pt x="11014" y="0"/>
                    <a:pt x="6836" y="1724"/>
                    <a:pt x="3829" y="5123"/>
                  </a:cubicBezTo>
                  <a:lnTo>
                    <a:pt x="3698" y="5136"/>
                  </a:lnTo>
                  <a:lnTo>
                    <a:pt x="2992" y="5241"/>
                  </a:lnTo>
                  <a:lnTo>
                    <a:pt x="2927" y="5254"/>
                  </a:lnTo>
                  <a:lnTo>
                    <a:pt x="2444" y="5332"/>
                  </a:lnTo>
                  <a:cubicBezTo>
                    <a:pt x="1921" y="5411"/>
                    <a:pt x="1556" y="5881"/>
                    <a:pt x="1621" y="6404"/>
                  </a:cubicBezTo>
                  <a:cubicBezTo>
                    <a:pt x="1673" y="6874"/>
                    <a:pt x="1778" y="7318"/>
                    <a:pt x="1947" y="7762"/>
                  </a:cubicBezTo>
                  <a:cubicBezTo>
                    <a:pt x="667" y="10035"/>
                    <a:pt x="1" y="12583"/>
                    <a:pt x="14" y="15182"/>
                  </a:cubicBezTo>
                  <a:lnTo>
                    <a:pt x="14" y="33144"/>
                  </a:lnTo>
                  <a:cubicBezTo>
                    <a:pt x="14" y="33680"/>
                    <a:pt x="445" y="34124"/>
                    <a:pt x="994" y="34124"/>
                  </a:cubicBezTo>
                  <a:lnTo>
                    <a:pt x="29407" y="34124"/>
                  </a:lnTo>
                  <a:cubicBezTo>
                    <a:pt x="29942" y="34124"/>
                    <a:pt x="30387" y="33680"/>
                    <a:pt x="30387" y="33144"/>
                  </a:cubicBezTo>
                  <a:lnTo>
                    <a:pt x="30387" y="15182"/>
                  </a:lnTo>
                  <a:cubicBezTo>
                    <a:pt x="30387" y="12517"/>
                    <a:pt x="29681" y="9892"/>
                    <a:pt x="28349" y="7579"/>
                  </a:cubicBezTo>
                  <a:lnTo>
                    <a:pt x="28349" y="5228"/>
                  </a:lnTo>
                  <a:cubicBezTo>
                    <a:pt x="28349" y="4679"/>
                    <a:pt x="27904" y="4248"/>
                    <a:pt x="27369" y="4248"/>
                  </a:cubicBezTo>
                  <a:lnTo>
                    <a:pt x="25736" y="4248"/>
                  </a:lnTo>
                  <a:cubicBezTo>
                    <a:pt x="22780" y="1404"/>
                    <a:pt x="18987" y="0"/>
                    <a:pt x="15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 rot="564998">
              <a:off x="7130794" y="2845143"/>
              <a:ext cx="1669803" cy="1890179"/>
            </a:xfrm>
            <a:custGeom>
              <a:avLst/>
              <a:gdLst/>
              <a:ahLst/>
              <a:cxnLst/>
              <a:rect l="l" t="t" r="r" b="b"/>
              <a:pathLst>
                <a:path w="28414" h="32164" extrusionOk="0">
                  <a:moveTo>
                    <a:pt x="14210" y="0"/>
                  </a:moveTo>
                  <a:cubicBezTo>
                    <a:pt x="10100" y="0"/>
                    <a:pt x="6096" y="1791"/>
                    <a:pt x="3345" y="5057"/>
                  </a:cubicBezTo>
                  <a:cubicBezTo>
                    <a:pt x="3175" y="5253"/>
                    <a:pt x="3005" y="5462"/>
                    <a:pt x="2848" y="5671"/>
                  </a:cubicBezTo>
                  <a:lnTo>
                    <a:pt x="2809" y="5723"/>
                  </a:lnTo>
                  <a:cubicBezTo>
                    <a:pt x="2600" y="5997"/>
                    <a:pt x="2417" y="6285"/>
                    <a:pt x="2234" y="6572"/>
                  </a:cubicBezTo>
                  <a:cubicBezTo>
                    <a:pt x="2221" y="6585"/>
                    <a:pt x="2208" y="6598"/>
                    <a:pt x="2195" y="6624"/>
                  </a:cubicBezTo>
                  <a:cubicBezTo>
                    <a:pt x="2143" y="6703"/>
                    <a:pt x="2091" y="6781"/>
                    <a:pt x="2051" y="6860"/>
                  </a:cubicBezTo>
                  <a:cubicBezTo>
                    <a:pt x="706" y="9067"/>
                    <a:pt x="1" y="11615"/>
                    <a:pt x="1" y="14201"/>
                  </a:cubicBezTo>
                  <a:lnTo>
                    <a:pt x="1" y="32163"/>
                  </a:lnTo>
                  <a:lnTo>
                    <a:pt x="28414" y="32163"/>
                  </a:lnTo>
                  <a:lnTo>
                    <a:pt x="28414" y="14201"/>
                  </a:lnTo>
                  <a:cubicBezTo>
                    <a:pt x="28414" y="8231"/>
                    <a:pt x="24690" y="2901"/>
                    <a:pt x="19073" y="863"/>
                  </a:cubicBezTo>
                  <a:cubicBezTo>
                    <a:pt x="17483" y="281"/>
                    <a:pt x="15838" y="0"/>
                    <a:pt x="14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 rot="564998">
              <a:off x="7968961" y="3153848"/>
              <a:ext cx="783128" cy="466844"/>
            </a:xfrm>
            <a:custGeom>
              <a:avLst/>
              <a:gdLst/>
              <a:ahLst/>
              <a:cxnLst/>
              <a:rect l="l" t="t" r="r" b="b"/>
              <a:pathLst>
                <a:path w="13326" h="7944" extrusionOk="0">
                  <a:moveTo>
                    <a:pt x="1" y="1"/>
                  </a:moveTo>
                  <a:lnTo>
                    <a:pt x="1" y="7943"/>
                  </a:lnTo>
                  <a:lnTo>
                    <a:pt x="13326" y="7943"/>
                  </a:lnTo>
                  <a:lnTo>
                    <a:pt x="13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 rot="564998">
              <a:off x="8022778" y="3205455"/>
              <a:ext cx="677935" cy="386216"/>
            </a:xfrm>
            <a:custGeom>
              <a:avLst/>
              <a:gdLst/>
              <a:ahLst/>
              <a:cxnLst/>
              <a:rect l="l" t="t" r="r" b="b"/>
              <a:pathLst>
                <a:path w="11536" h="6572" extrusionOk="0">
                  <a:moveTo>
                    <a:pt x="0" y="1"/>
                  </a:moveTo>
                  <a:lnTo>
                    <a:pt x="0" y="6572"/>
                  </a:lnTo>
                  <a:lnTo>
                    <a:pt x="11535" y="6572"/>
                  </a:lnTo>
                  <a:lnTo>
                    <a:pt x="11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 rot="564998">
              <a:off x="8576139" y="3244236"/>
              <a:ext cx="141334" cy="137221"/>
            </a:xfrm>
            <a:custGeom>
              <a:avLst/>
              <a:gdLst/>
              <a:ahLst/>
              <a:cxnLst/>
              <a:rect l="l" t="t" r="r" b="b"/>
              <a:pathLst>
                <a:path w="2405" h="2335" extrusionOk="0">
                  <a:moveTo>
                    <a:pt x="641" y="1"/>
                  </a:moveTo>
                  <a:cubicBezTo>
                    <a:pt x="66" y="471"/>
                    <a:pt x="1" y="1333"/>
                    <a:pt x="497" y="1895"/>
                  </a:cubicBezTo>
                  <a:cubicBezTo>
                    <a:pt x="763" y="2187"/>
                    <a:pt x="1124" y="2335"/>
                    <a:pt x="1485" y="2335"/>
                  </a:cubicBezTo>
                  <a:cubicBezTo>
                    <a:pt x="1817" y="2335"/>
                    <a:pt x="2148" y="2210"/>
                    <a:pt x="2404" y="1960"/>
                  </a:cubicBezTo>
                  <a:lnTo>
                    <a:pt x="2404" y="53"/>
                  </a:lnTo>
                  <a:cubicBezTo>
                    <a:pt x="2391" y="40"/>
                    <a:pt x="2365" y="14"/>
                    <a:pt x="2352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 rot="564998">
              <a:off x="8101118" y="3262202"/>
              <a:ext cx="176595" cy="155262"/>
            </a:xfrm>
            <a:custGeom>
              <a:avLst/>
              <a:gdLst/>
              <a:ahLst/>
              <a:cxnLst/>
              <a:rect l="l" t="t" r="r" b="b"/>
              <a:pathLst>
                <a:path w="3005" h="2642" extrusionOk="0">
                  <a:moveTo>
                    <a:pt x="1501" y="0"/>
                  </a:moveTo>
                  <a:cubicBezTo>
                    <a:pt x="1332" y="0"/>
                    <a:pt x="1160" y="32"/>
                    <a:pt x="993" y="100"/>
                  </a:cubicBezTo>
                  <a:cubicBezTo>
                    <a:pt x="327" y="374"/>
                    <a:pt x="0" y="1158"/>
                    <a:pt x="288" y="1824"/>
                  </a:cubicBezTo>
                  <a:cubicBezTo>
                    <a:pt x="495" y="2337"/>
                    <a:pt x="993" y="2642"/>
                    <a:pt x="1511" y="2642"/>
                  </a:cubicBezTo>
                  <a:cubicBezTo>
                    <a:pt x="1679" y="2642"/>
                    <a:pt x="1849" y="2610"/>
                    <a:pt x="2012" y="2543"/>
                  </a:cubicBezTo>
                  <a:cubicBezTo>
                    <a:pt x="2678" y="2255"/>
                    <a:pt x="3005" y="1484"/>
                    <a:pt x="2718" y="805"/>
                  </a:cubicBezTo>
                  <a:cubicBezTo>
                    <a:pt x="2511" y="302"/>
                    <a:pt x="2021" y="0"/>
                    <a:pt x="1501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 rot="564998">
              <a:off x="8003523" y="3432406"/>
              <a:ext cx="106779" cy="103841"/>
            </a:xfrm>
            <a:custGeom>
              <a:avLst/>
              <a:gdLst/>
              <a:ahLst/>
              <a:cxnLst/>
              <a:rect l="l" t="t" r="r" b="b"/>
              <a:pathLst>
                <a:path w="1817" h="1767" extrusionOk="0">
                  <a:moveTo>
                    <a:pt x="683" y="1"/>
                  </a:moveTo>
                  <a:cubicBezTo>
                    <a:pt x="451" y="1"/>
                    <a:pt x="212" y="75"/>
                    <a:pt x="0" y="238"/>
                  </a:cubicBezTo>
                  <a:lnTo>
                    <a:pt x="0" y="1767"/>
                  </a:lnTo>
                  <a:lnTo>
                    <a:pt x="1620" y="1767"/>
                  </a:lnTo>
                  <a:cubicBezTo>
                    <a:pt x="1751" y="1584"/>
                    <a:pt x="1816" y="1362"/>
                    <a:pt x="1816" y="1139"/>
                  </a:cubicBezTo>
                  <a:cubicBezTo>
                    <a:pt x="1816" y="467"/>
                    <a:pt x="1268" y="1"/>
                    <a:pt x="683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 rot="564998">
              <a:off x="8367486" y="3420395"/>
              <a:ext cx="175831" cy="155262"/>
            </a:xfrm>
            <a:custGeom>
              <a:avLst/>
              <a:gdLst/>
              <a:ahLst/>
              <a:cxnLst/>
              <a:rect l="l" t="t" r="r" b="b"/>
              <a:pathLst>
                <a:path w="2992" h="2642" extrusionOk="0">
                  <a:moveTo>
                    <a:pt x="1499" y="0"/>
                  </a:moveTo>
                  <a:cubicBezTo>
                    <a:pt x="1330" y="0"/>
                    <a:pt x="1158" y="34"/>
                    <a:pt x="993" y="105"/>
                  </a:cubicBezTo>
                  <a:cubicBezTo>
                    <a:pt x="314" y="379"/>
                    <a:pt x="0" y="1163"/>
                    <a:pt x="275" y="1829"/>
                  </a:cubicBezTo>
                  <a:cubicBezTo>
                    <a:pt x="490" y="2338"/>
                    <a:pt x="976" y="2641"/>
                    <a:pt x="1486" y="2641"/>
                  </a:cubicBezTo>
                  <a:cubicBezTo>
                    <a:pt x="1657" y="2641"/>
                    <a:pt x="1831" y="2607"/>
                    <a:pt x="1999" y="2535"/>
                  </a:cubicBezTo>
                  <a:cubicBezTo>
                    <a:pt x="2678" y="2261"/>
                    <a:pt x="2992" y="1490"/>
                    <a:pt x="2717" y="810"/>
                  </a:cubicBezTo>
                  <a:cubicBezTo>
                    <a:pt x="2501" y="309"/>
                    <a:pt x="2012" y="0"/>
                    <a:pt x="1499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 rot="564998">
              <a:off x="8344945" y="3232871"/>
              <a:ext cx="60706" cy="51304"/>
            </a:xfrm>
            <a:custGeom>
              <a:avLst/>
              <a:gdLst/>
              <a:ahLst/>
              <a:cxnLst/>
              <a:rect l="l" t="t" r="r" b="b"/>
              <a:pathLst>
                <a:path w="1033" h="873" extrusionOk="0">
                  <a:moveTo>
                    <a:pt x="588" y="0"/>
                  </a:moveTo>
                  <a:cubicBezTo>
                    <a:pt x="196" y="0"/>
                    <a:pt x="0" y="471"/>
                    <a:pt x="275" y="745"/>
                  </a:cubicBezTo>
                  <a:cubicBezTo>
                    <a:pt x="363" y="833"/>
                    <a:pt x="473" y="873"/>
                    <a:pt x="581" y="873"/>
                  </a:cubicBezTo>
                  <a:cubicBezTo>
                    <a:pt x="810" y="873"/>
                    <a:pt x="1032" y="697"/>
                    <a:pt x="1032" y="431"/>
                  </a:cubicBezTo>
                  <a:cubicBezTo>
                    <a:pt x="1032" y="196"/>
                    <a:pt x="823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 rot="564998">
              <a:off x="8582306" y="3509569"/>
              <a:ext cx="60706" cy="51362"/>
            </a:xfrm>
            <a:custGeom>
              <a:avLst/>
              <a:gdLst/>
              <a:ahLst/>
              <a:cxnLst/>
              <a:rect l="l" t="t" r="r" b="b"/>
              <a:pathLst>
                <a:path w="1033" h="874" extrusionOk="0">
                  <a:moveTo>
                    <a:pt x="588" y="1"/>
                  </a:moveTo>
                  <a:cubicBezTo>
                    <a:pt x="196" y="1"/>
                    <a:pt x="0" y="471"/>
                    <a:pt x="275" y="745"/>
                  </a:cubicBezTo>
                  <a:cubicBezTo>
                    <a:pt x="363" y="834"/>
                    <a:pt x="473" y="873"/>
                    <a:pt x="581" y="873"/>
                  </a:cubicBezTo>
                  <a:cubicBezTo>
                    <a:pt x="810" y="873"/>
                    <a:pt x="1032" y="698"/>
                    <a:pt x="1032" y="432"/>
                  </a:cubicBezTo>
                  <a:cubicBezTo>
                    <a:pt x="1032" y="197"/>
                    <a:pt x="836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 rot="564998">
              <a:off x="8072918" y="3193111"/>
              <a:ext cx="59942" cy="51362"/>
            </a:xfrm>
            <a:custGeom>
              <a:avLst/>
              <a:gdLst/>
              <a:ahLst/>
              <a:cxnLst/>
              <a:rect l="l" t="t" r="r" b="b"/>
              <a:pathLst>
                <a:path w="1020" h="874" extrusionOk="0">
                  <a:moveTo>
                    <a:pt x="588" y="1"/>
                  </a:moveTo>
                  <a:cubicBezTo>
                    <a:pt x="196" y="1"/>
                    <a:pt x="1" y="471"/>
                    <a:pt x="275" y="745"/>
                  </a:cubicBezTo>
                  <a:cubicBezTo>
                    <a:pt x="363" y="834"/>
                    <a:pt x="472" y="873"/>
                    <a:pt x="578" y="873"/>
                  </a:cubicBezTo>
                  <a:cubicBezTo>
                    <a:pt x="803" y="873"/>
                    <a:pt x="1019" y="698"/>
                    <a:pt x="1019" y="432"/>
                  </a:cubicBezTo>
                  <a:cubicBezTo>
                    <a:pt x="1019" y="197"/>
                    <a:pt x="824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rot="564998">
              <a:off x="8194625" y="3491203"/>
              <a:ext cx="60706" cy="52126"/>
            </a:xfrm>
            <a:custGeom>
              <a:avLst/>
              <a:gdLst/>
              <a:ahLst/>
              <a:cxnLst/>
              <a:rect l="l" t="t" r="r" b="b"/>
              <a:pathLst>
                <a:path w="1033" h="887" extrusionOk="0">
                  <a:moveTo>
                    <a:pt x="588" y="0"/>
                  </a:moveTo>
                  <a:cubicBezTo>
                    <a:pt x="196" y="0"/>
                    <a:pt x="0" y="471"/>
                    <a:pt x="275" y="758"/>
                  </a:cubicBezTo>
                  <a:cubicBezTo>
                    <a:pt x="367" y="846"/>
                    <a:pt x="479" y="886"/>
                    <a:pt x="587" y="886"/>
                  </a:cubicBezTo>
                  <a:cubicBezTo>
                    <a:pt x="816" y="886"/>
                    <a:pt x="1032" y="710"/>
                    <a:pt x="1032" y="445"/>
                  </a:cubicBezTo>
                  <a:cubicBezTo>
                    <a:pt x="1032" y="196"/>
                    <a:pt x="837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rot="564998">
              <a:off x="8148817" y="3269132"/>
              <a:ext cx="159728" cy="146682"/>
            </a:xfrm>
            <a:custGeom>
              <a:avLst/>
              <a:gdLst/>
              <a:ahLst/>
              <a:cxnLst/>
              <a:rect l="l" t="t" r="r" b="b"/>
              <a:pathLst>
                <a:path w="2718" h="2496" extrusionOk="0">
                  <a:moveTo>
                    <a:pt x="1516" y="0"/>
                  </a:moveTo>
                  <a:cubicBezTo>
                    <a:pt x="1398" y="0"/>
                    <a:pt x="1267" y="13"/>
                    <a:pt x="1137" y="39"/>
                  </a:cubicBezTo>
                  <a:cubicBezTo>
                    <a:pt x="1019" y="66"/>
                    <a:pt x="902" y="118"/>
                    <a:pt x="784" y="170"/>
                  </a:cubicBezTo>
                  <a:cubicBezTo>
                    <a:pt x="667" y="222"/>
                    <a:pt x="562" y="301"/>
                    <a:pt x="471" y="379"/>
                  </a:cubicBezTo>
                  <a:cubicBezTo>
                    <a:pt x="379" y="457"/>
                    <a:pt x="301" y="549"/>
                    <a:pt x="222" y="640"/>
                  </a:cubicBezTo>
                  <a:cubicBezTo>
                    <a:pt x="157" y="745"/>
                    <a:pt x="105" y="849"/>
                    <a:pt x="66" y="967"/>
                  </a:cubicBezTo>
                  <a:cubicBezTo>
                    <a:pt x="26" y="1098"/>
                    <a:pt x="0" y="1215"/>
                    <a:pt x="13" y="1346"/>
                  </a:cubicBezTo>
                  <a:cubicBezTo>
                    <a:pt x="0" y="1463"/>
                    <a:pt x="26" y="1594"/>
                    <a:pt x="66" y="1712"/>
                  </a:cubicBezTo>
                  <a:cubicBezTo>
                    <a:pt x="105" y="1816"/>
                    <a:pt x="157" y="1908"/>
                    <a:pt x="222" y="1999"/>
                  </a:cubicBezTo>
                  <a:cubicBezTo>
                    <a:pt x="288" y="2090"/>
                    <a:pt x="366" y="2156"/>
                    <a:pt x="458" y="2221"/>
                  </a:cubicBezTo>
                  <a:cubicBezTo>
                    <a:pt x="549" y="2286"/>
                    <a:pt x="640" y="2339"/>
                    <a:pt x="745" y="2378"/>
                  </a:cubicBezTo>
                  <a:cubicBezTo>
                    <a:pt x="849" y="2417"/>
                    <a:pt x="954" y="2456"/>
                    <a:pt x="1072" y="2469"/>
                  </a:cubicBezTo>
                  <a:cubicBezTo>
                    <a:pt x="1176" y="2495"/>
                    <a:pt x="1294" y="2495"/>
                    <a:pt x="1411" y="2495"/>
                  </a:cubicBezTo>
                  <a:cubicBezTo>
                    <a:pt x="1555" y="2495"/>
                    <a:pt x="1686" y="2482"/>
                    <a:pt x="1829" y="2443"/>
                  </a:cubicBezTo>
                  <a:cubicBezTo>
                    <a:pt x="1960" y="2404"/>
                    <a:pt x="2077" y="2339"/>
                    <a:pt x="2195" y="2273"/>
                  </a:cubicBezTo>
                  <a:cubicBezTo>
                    <a:pt x="2313" y="2208"/>
                    <a:pt x="2404" y="2143"/>
                    <a:pt x="2508" y="2051"/>
                  </a:cubicBezTo>
                  <a:cubicBezTo>
                    <a:pt x="2587" y="1973"/>
                    <a:pt x="2652" y="1894"/>
                    <a:pt x="2718" y="1803"/>
                  </a:cubicBezTo>
                  <a:cubicBezTo>
                    <a:pt x="2718" y="1803"/>
                    <a:pt x="2718" y="1790"/>
                    <a:pt x="2704" y="1790"/>
                  </a:cubicBezTo>
                  <a:cubicBezTo>
                    <a:pt x="2704" y="1790"/>
                    <a:pt x="2704" y="1777"/>
                    <a:pt x="2704" y="1777"/>
                  </a:cubicBezTo>
                  <a:cubicBezTo>
                    <a:pt x="2704" y="1764"/>
                    <a:pt x="2704" y="1751"/>
                    <a:pt x="2691" y="1738"/>
                  </a:cubicBezTo>
                  <a:cubicBezTo>
                    <a:pt x="2678" y="1725"/>
                    <a:pt x="2665" y="1712"/>
                    <a:pt x="2652" y="1712"/>
                  </a:cubicBezTo>
                  <a:cubicBezTo>
                    <a:pt x="2639" y="1712"/>
                    <a:pt x="2626" y="1712"/>
                    <a:pt x="2613" y="1725"/>
                  </a:cubicBezTo>
                  <a:cubicBezTo>
                    <a:pt x="2600" y="1725"/>
                    <a:pt x="2600" y="1738"/>
                    <a:pt x="2587" y="1738"/>
                  </a:cubicBezTo>
                  <a:cubicBezTo>
                    <a:pt x="2535" y="1829"/>
                    <a:pt x="2469" y="1908"/>
                    <a:pt x="2404" y="1973"/>
                  </a:cubicBezTo>
                  <a:cubicBezTo>
                    <a:pt x="2313" y="2051"/>
                    <a:pt x="2221" y="2117"/>
                    <a:pt x="2117" y="2182"/>
                  </a:cubicBezTo>
                  <a:cubicBezTo>
                    <a:pt x="2012" y="2234"/>
                    <a:pt x="1895" y="2286"/>
                    <a:pt x="1777" y="2326"/>
                  </a:cubicBezTo>
                  <a:cubicBezTo>
                    <a:pt x="1646" y="2365"/>
                    <a:pt x="1516" y="2378"/>
                    <a:pt x="1385" y="2378"/>
                  </a:cubicBezTo>
                  <a:cubicBezTo>
                    <a:pt x="1294" y="2378"/>
                    <a:pt x="1189" y="2365"/>
                    <a:pt x="1085" y="2352"/>
                  </a:cubicBezTo>
                  <a:cubicBezTo>
                    <a:pt x="993" y="2339"/>
                    <a:pt x="889" y="2312"/>
                    <a:pt x="797" y="2273"/>
                  </a:cubicBezTo>
                  <a:cubicBezTo>
                    <a:pt x="706" y="2234"/>
                    <a:pt x="614" y="2195"/>
                    <a:pt x="536" y="2143"/>
                  </a:cubicBezTo>
                  <a:cubicBezTo>
                    <a:pt x="458" y="2077"/>
                    <a:pt x="379" y="2012"/>
                    <a:pt x="327" y="1934"/>
                  </a:cubicBezTo>
                  <a:cubicBezTo>
                    <a:pt x="262" y="1855"/>
                    <a:pt x="222" y="1777"/>
                    <a:pt x="183" y="1672"/>
                  </a:cubicBezTo>
                  <a:cubicBezTo>
                    <a:pt x="144" y="1568"/>
                    <a:pt x="131" y="1463"/>
                    <a:pt x="131" y="1346"/>
                  </a:cubicBezTo>
                  <a:cubicBezTo>
                    <a:pt x="131" y="1228"/>
                    <a:pt x="157" y="1098"/>
                    <a:pt x="196" y="980"/>
                  </a:cubicBezTo>
                  <a:cubicBezTo>
                    <a:pt x="235" y="876"/>
                    <a:pt x="288" y="771"/>
                    <a:pt x="353" y="680"/>
                  </a:cubicBezTo>
                  <a:cubicBezTo>
                    <a:pt x="431" y="588"/>
                    <a:pt x="510" y="510"/>
                    <a:pt x="601" y="444"/>
                  </a:cubicBezTo>
                  <a:cubicBezTo>
                    <a:pt x="693" y="366"/>
                    <a:pt x="797" y="314"/>
                    <a:pt x="902" y="275"/>
                  </a:cubicBezTo>
                  <a:cubicBezTo>
                    <a:pt x="993" y="222"/>
                    <a:pt x="1098" y="183"/>
                    <a:pt x="1202" y="170"/>
                  </a:cubicBezTo>
                  <a:cubicBezTo>
                    <a:pt x="1307" y="144"/>
                    <a:pt x="1411" y="131"/>
                    <a:pt x="1503" y="131"/>
                  </a:cubicBezTo>
                  <a:cubicBezTo>
                    <a:pt x="1633" y="131"/>
                    <a:pt x="1751" y="144"/>
                    <a:pt x="1868" y="170"/>
                  </a:cubicBezTo>
                  <a:cubicBezTo>
                    <a:pt x="1973" y="196"/>
                    <a:pt x="2064" y="235"/>
                    <a:pt x="2156" y="288"/>
                  </a:cubicBezTo>
                  <a:cubicBezTo>
                    <a:pt x="2234" y="340"/>
                    <a:pt x="2313" y="405"/>
                    <a:pt x="2365" y="471"/>
                  </a:cubicBezTo>
                  <a:cubicBezTo>
                    <a:pt x="2404" y="549"/>
                    <a:pt x="2430" y="627"/>
                    <a:pt x="2430" y="719"/>
                  </a:cubicBezTo>
                  <a:cubicBezTo>
                    <a:pt x="2430" y="797"/>
                    <a:pt x="2417" y="876"/>
                    <a:pt x="2378" y="941"/>
                  </a:cubicBezTo>
                  <a:cubicBezTo>
                    <a:pt x="2339" y="1019"/>
                    <a:pt x="2273" y="1085"/>
                    <a:pt x="2208" y="1137"/>
                  </a:cubicBezTo>
                  <a:cubicBezTo>
                    <a:pt x="2143" y="1189"/>
                    <a:pt x="2064" y="1228"/>
                    <a:pt x="1973" y="1267"/>
                  </a:cubicBezTo>
                  <a:cubicBezTo>
                    <a:pt x="1881" y="1294"/>
                    <a:pt x="1777" y="1320"/>
                    <a:pt x="1686" y="1320"/>
                  </a:cubicBezTo>
                  <a:cubicBezTo>
                    <a:pt x="1633" y="1320"/>
                    <a:pt x="1568" y="1307"/>
                    <a:pt x="1516" y="1294"/>
                  </a:cubicBezTo>
                  <a:cubicBezTo>
                    <a:pt x="1463" y="1294"/>
                    <a:pt x="1411" y="1267"/>
                    <a:pt x="1372" y="1241"/>
                  </a:cubicBezTo>
                  <a:cubicBezTo>
                    <a:pt x="1320" y="1215"/>
                    <a:pt x="1281" y="1176"/>
                    <a:pt x="1254" y="1137"/>
                  </a:cubicBezTo>
                  <a:cubicBezTo>
                    <a:pt x="1228" y="1085"/>
                    <a:pt x="1215" y="1032"/>
                    <a:pt x="1215" y="967"/>
                  </a:cubicBezTo>
                  <a:cubicBezTo>
                    <a:pt x="1215" y="928"/>
                    <a:pt x="1215" y="889"/>
                    <a:pt x="1228" y="862"/>
                  </a:cubicBezTo>
                  <a:cubicBezTo>
                    <a:pt x="1241" y="823"/>
                    <a:pt x="1254" y="797"/>
                    <a:pt x="1281" y="771"/>
                  </a:cubicBezTo>
                  <a:cubicBezTo>
                    <a:pt x="1294" y="758"/>
                    <a:pt x="1307" y="732"/>
                    <a:pt x="1320" y="719"/>
                  </a:cubicBezTo>
                  <a:lnTo>
                    <a:pt x="1346" y="693"/>
                  </a:lnTo>
                  <a:cubicBezTo>
                    <a:pt x="1359" y="680"/>
                    <a:pt x="1359" y="667"/>
                    <a:pt x="1359" y="640"/>
                  </a:cubicBezTo>
                  <a:cubicBezTo>
                    <a:pt x="1359" y="627"/>
                    <a:pt x="1359" y="614"/>
                    <a:pt x="1346" y="601"/>
                  </a:cubicBezTo>
                  <a:cubicBezTo>
                    <a:pt x="1333" y="588"/>
                    <a:pt x="1320" y="588"/>
                    <a:pt x="1307" y="588"/>
                  </a:cubicBezTo>
                  <a:lnTo>
                    <a:pt x="1281" y="588"/>
                  </a:lnTo>
                  <a:cubicBezTo>
                    <a:pt x="1267" y="588"/>
                    <a:pt x="1267" y="588"/>
                    <a:pt x="1267" y="601"/>
                  </a:cubicBezTo>
                  <a:lnTo>
                    <a:pt x="1228" y="627"/>
                  </a:lnTo>
                  <a:cubicBezTo>
                    <a:pt x="1202" y="653"/>
                    <a:pt x="1189" y="680"/>
                    <a:pt x="1176" y="706"/>
                  </a:cubicBezTo>
                  <a:cubicBezTo>
                    <a:pt x="1150" y="745"/>
                    <a:pt x="1124" y="784"/>
                    <a:pt x="1111" y="823"/>
                  </a:cubicBezTo>
                  <a:cubicBezTo>
                    <a:pt x="1098" y="862"/>
                    <a:pt x="1085" y="915"/>
                    <a:pt x="1085" y="967"/>
                  </a:cubicBezTo>
                  <a:cubicBezTo>
                    <a:pt x="1085" y="1032"/>
                    <a:pt x="1098" y="1098"/>
                    <a:pt x="1124" y="1150"/>
                  </a:cubicBezTo>
                  <a:cubicBezTo>
                    <a:pt x="1150" y="1215"/>
                    <a:pt x="1189" y="1254"/>
                    <a:pt x="1241" y="1307"/>
                  </a:cubicBezTo>
                  <a:cubicBezTo>
                    <a:pt x="1294" y="1346"/>
                    <a:pt x="1359" y="1385"/>
                    <a:pt x="1424" y="1398"/>
                  </a:cubicBezTo>
                  <a:cubicBezTo>
                    <a:pt x="1516" y="1424"/>
                    <a:pt x="1594" y="1437"/>
                    <a:pt x="1686" y="1437"/>
                  </a:cubicBezTo>
                  <a:cubicBezTo>
                    <a:pt x="1803" y="1437"/>
                    <a:pt x="1921" y="1411"/>
                    <a:pt x="2025" y="1372"/>
                  </a:cubicBezTo>
                  <a:cubicBezTo>
                    <a:pt x="2130" y="1346"/>
                    <a:pt x="2221" y="1280"/>
                    <a:pt x="2299" y="1215"/>
                  </a:cubicBezTo>
                  <a:cubicBezTo>
                    <a:pt x="2378" y="1150"/>
                    <a:pt x="2443" y="1071"/>
                    <a:pt x="2495" y="980"/>
                  </a:cubicBezTo>
                  <a:cubicBezTo>
                    <a:pt x="2535" y="889"/>
                    <a:pt x="2561" y="797"/>
                    <a:pt x="2561" y="706"/>
                  </a:cubicBezTo>
                  <a:cubicBezTo>
                    <a:pt x="2561" y="601"/>
                    <a:pt x="2535" y="497"/>
                    <a:pt x="2482" y="418"/>
                  </a:cubicBezTo>
                  <a:cubicBezTo>
                    <a:pt x="2417" y="327"/>
                    <a:pt x="2339" y="248"/>
                    <a:pt x="2247" y="196"/>
                  </a:cubicBezTo>
                  <a:cubicBezTo>
                    <a:pt x="2156" y="131"/>
                    <a:pt x="2038" y="79"/>
                    <a:pt x="1921" y="53"/>
                  </a:cubicBezTo>
                  <a:cubicBezTo>
                    <a:pt x="1790" y="13"/>
                    <a:pt x="1659" y="0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rot="564998">
              <a:off x="8306852" y="3383994"/>
              <a:ext cx="72988" cy="49952"/>
            </a:xfrm>
            <a:custGeom>
              <a:avLst/>
              <a:gdLst/>
              <a:ahLst/>
              <a:cxnLst/>
              <a:rect l="l" t="t" r="r" b="b"/>
              <a:pathLst>
                <a:path w="1242" h="850" extrusionOk="0">
                  <a:moveTo>
                    <a:pt x="562" y="118"/>
                  </a:moveTo>
                  <a:cubicBezTo>
                    <a:pt x="575" y="118"/>
                    <a:pt x="588" y="118"/>
                    <a:pt x="601" y="144"/>
                  </a:cubicBezTo>
                  <a:cubicBezTo>
                    <a:pt x="614" y="157"/>
                    <a:pt x="627" y="183"/>
                    <a:pt x="640" y="209"/>
                  </a:cubicBezTo>
                  <a:cubicBezTo>
                    <a:pt x="640" y="235"/>
                    <a:pt x="653" y="261"/>
                    <a:pt x="653" y="288"/>
                  </a:cubicBezTo>
                  <a:cubicBezTo>
                    <a:pt x="653" y="314"/>
                    <a:pt x="653" y="353"/>
                    <a:pt x="653" y="379"/>
                  </a:cubicBezTo>
                  <a:cubicBezTo>
                    <a:pt x="653" y="405"/>
                    <a:pt x="653" y="431"/>
                    <a:pt x="653" y="444"/>
                  </a:cubicBezTo>
                  <a:cubicBezTo>
                    <a:pt x="627" y="431"/>
                    <a:pt x="614" y="418"/>
                    <a:pt x="588" y="392"/>
                  </a:cubicBezTo>
                  <a:cubicBezTo>
                    <a:pt x="575" y="379"/>
                    <a:pt x="562" y="353"/>
                    <a:pt x="549" y="327"/>
                  </a:cubicBezTo>
                  <a:cubicBezTo>
                    <a:pt x="536" y="314"/>
                    <a:pt x="523" y="288"/>
                    <a:pt x="523" y="261"/>
                  </a:cubicBezTo>
                  <a:cubicBezTo>
                    <a:pt x="523" y="235"/>
                    <a:pt x="523" y="222"/>
                    <a:pt x="523" y="196"/>
                  </a:cubicBezTo>
                  <a:cubicBezTo>
                    <a:pt x="523" y="170"/>
                    <a:pt x="523" y="157"/>
                    <a:pt x="536" y="131"/>
                  </a:cubicBezTo>
                  <a:cubicBezTo>
                    <a:pt x="536" y="118"/>
                    <a:pt x="549" y="118"/>
                    <a:pt x="562" y="118"/>
                  </a:cubicBezTo>
                  <a:close/>
                  <a:moveTo>
                    <a:pt x="575" y="0"/>
                  </a:moveTo>
                  <a:cubicBezTo>
                    <a:pt x="523" y="0"/>
                    <a:pt x="483" y="26"/>
                    <a:pt x="444" y="65"/>
                  </a:cubicBezTo>
                  <a:cubicBezTo>
                    <a:pt x="418" y="105"/>
                    <a:pt x="405" y="157"/>
                    <a:pt x="405" y="209"/>
                  </a:cubicBezTo>
                  <a:cubicBezTo>
                    <a:pt x="405" y="288"/>
                    <a:pt x="431" y="366"/>
                    <a:pt x="470" y="431"/>
                  </a:cubicBezTo>
                  <a:cubicBezTo>
                    <a:pt x="510" y="497"/>
                    <a:pt x="562" y="536"/>
                    <a:pt x="627" y="575"/>
                  </a:cubicBezTo>
                  <a:cubicBezTo>
                    <a:pt x="614" y="627"/>
                    <a:pt x="575" y="666"/>
                    <a:pt x="536" y="692"/>
                  </a:cubicBezTo>
                  <a:cubicBezTo>
                    <a:pt x="483" y="719"/>
                    <a:pt x="431" y="732"/>
                    <a:pt x="366" y="732"/>
                  </a:cubicBezTo>
                  <a:cubicBezTo>
                    <a:pt x="340" y="732"/>
                    <a:pt x="301" y="732"/>
                    <a:pt x="274" y="719"/>
                  </a:cubicBezTo>
                  <a:cubicBezTo>
                    <a:pt x="222" y="692"/>
                    <a:pt x="170" y="640"/>
                    <a:pt x="144" y="575"/>
                  </a:cubicBezTo>
                  <a:cubicBezTo>
                    <a:pt x="144" y="549"/>
                    <a:pt x="131" y="510"/>
                    <a:pt x="131" y="470"/>
                  </a:cubicBezTo>
                  <a:cubicBezTo>
                    <a:pt x="131" y="431"/>
                    <a:pt x="144" y="405"/>
                    <a:pt x="144" y="366"/>
                  </a:cubicBezTo>
                  <a:cubicBezTo>
                    <a:pt x="157" y="340"/>
                    <a:pt x="170" y="301"/>
                    <a:pt x="196" y="274"/>
                  </a:cubicBezTo>
                  <a:cubicBezTo>
                    <a:pt x="209" y="248"/>
                    <a:pt x="222" y="235"/>
                    <a:pt x="248" y="209"/>
                  </a:cubicBezTo>
                  <a:cubicBezTo>
                    <a:pt x="261" y="196"/>
                    <a:pt x="288" y="183"/>
                    <a:pt x="301" y="183"/>
                  </a:cubicBezTo>
                  <a:cubicBezTo>
                    <a:pt x="327" y="170"/>
                    <a:pt x="340" y="157"/>
                    <a:pt x="353" y="144"/>
                  </a:cubicBezTo>
                  <a:cubicBezTo>
                    <a:pt x="366" y="144"/>
                    <a:pt x="366" y="118"/>
                    <a:pt x="366" y="105"/>
                  </a:cubicBezTo>
                  <a:cubicBezTo>
                    <a:pt x="366" y="92"/>
                    <a:pt x="366" y="79"/>
                    <a:pt x="353" y="65"/>
                  </a:cubicBezTo>
                  <a:cubicBezTo>
                    <a:pt x="340" y="52"/>
                    <a:pt x="327" y="52"/>
                    <a:pt x="314" y="52"/>
                  </a:cubicBezTo>
                  <a:cubicBezTo>
                    <a:pt x="288" y="52"/>
                    <a:pt x="261" y="65"/>
                    <a:pt x="235" y="79"/>
                  </a:cubicBezTo>
                  <a:cubicBezTo>
                    <a:pt x="196" y="105"/>
                    <a:pt x="170" y="131"/>
                    <a:pt x="131" y="157"/>
                  </a:cubicBezTo>
                  <a:cubicBezTo>
                    <a:pt x="105" y="196"/>
                    <a:pt x="65" y="235"/>
                    <a:pt x="52" y="288"/>
                  </a:cubicBezTo>
                  <a:cubicBezTo>
                    <a:pt x="0" y="392"/>
                    <a:pt x="0" y="523"/>
                    <a:pt x="39" y="627"/>
                  </a:cubicBezTo>
                  <a:cubicBezTo>
                    <a:pt x="52" y="679"/>
                    <a:pt x="79" y="719"/>
                    <a:pt x="105" y="745"/>
                  </a:cubicBezTo>
                  <a:cubicBezTo>
                    <a:pt x="144" y="784"/>
                    <a:pt x="183" y="810"/>
                    <a:pt x="222" y="823"/>
                  </a:cubicBezTo>
                  <a:cubicBezTo>
                    <a:pt x="274" y="836"/>
                    <a:pt x="314" y="849"/>
                    <a:pt x="366" y="849"/>
                  </a:cubicBezTo>
                  <a:cubicBezTo>
                    <a:pt x="444" y="849"/>
                    <a:pt x="523" y="823"/>
                    <a:pt x="601" y="784"/>
                  </a:cubicBezTo>
                  <a:cubicBezTo>
                    <a:pt x="627" y="758"/>
                    <a:pt x="653" y="732"/>
                    <a:pt x="679" y="706"/>
                  </a:cubicBezTo>
                  <a:cubicBezTo>
                    <a:pt x="693" y="679"/>
                    <a:pt x="719" y="653"/>
                    <a:pt x="732" y="614"/>
                  </a:cubicBezTo>
                  <a:lnTo>
                    <a:pt x="810" y="614"/>
                  </a:lnTo>
                  <a:lnTo>
                    <a:pt x="823" y="627"/>
                  </a:lnTo>
                  <a:cubicBezTo>
                    <a:pt x="915" y="627"/>
                    <a:pt x="1006" y="601"/>
                    <a:pt x="1071" y="549"/>
                  </a:cubicBezTo>
                  <a:cubicBezTo>
                    <a:pt x="1111" y="523"/>
                    <a:pt x="1137" y="497"/>
                    <a:pt x="1163" y="470"/>
                  </a:cubicBezTo>
                  <a:cubicBezTo>
                    <a:pt x="1189" y="444"/>
                    <a:pt x="1215" y="405"/>
                    <a:pt x="1228" y="379"/>
                  </a:cubicBezTo>
                  <a:cubicBezTo>
                    <a:pt x="1241" y="366"/>
                    <a:pt x="1241" y="353"/>
                    <a:pt x="1241" y="340"/>
                  </a:cubicBezTo>
                  <a:cubicBezTo>
                    <a:pt x="1241" y="340"/>
                    <a:pt x="1241" y="327"/>
                    <a:pt x="1241" y="314"/>
                  </a:cubicBezTo>
                  <a:cubicBezTo>
                    <a:pt x="1241" y="301"/>
                    <a:pt x="1241" y="274"/>
                    <a:pt x="1228" y="274"/>
                  </a:cubicBezTo>
                  <a:cubicBezTo>
                    <a:pt x="1215" y="261"/>
                    <a:pt x="1202" y="248"/>
                    <a:pt x="1189" y="248"/>
                  </a:cubicBezTo>
                  <a:cubicBezTo>
                    <a:pt x="1176" y="248"/>
                    <a:pt x="1163" y="248"/>
                    <a:pt x="1150" y="261"/>
                  </a:cubicBezTo>
                  <a:cubicBezTo>
                    <a:pt x="1137" y="261"/>
                    <a:pt x="1124" y="274"/>
                    <a:pt x="1124" y="274"/>
                  </a:cubicBezTo>
                  <a:cubicBezTo>
                    <a:pt x="1111" y="314"/>
                    <a:pt x="1097" y="340"/>
                    <a:pt x="1071" y="379"/>
                  </a:cubicBezTo>
                  <a:cubicBezTo>
                    <a:pt x="1058" y="405"/>
                    <a:pt x="1032" y="431"/>
                    <a:pt x="1006" y="444"/>
                  </a:cubicBezTo>
                  <a:cubicBezTo>
                    <a:pt x="980" y="457"/>
                    <a:pt x="954" y="470"/>
                    <a:pt x="928" y="483"/>
                  </a:cubicBezTo>
                  <a:cubicBezTo>
                    <a:pt x="888" y="497"/>
                    <a:pt x="862" y="497"/>
                    <a:pt x="823" y="497"/>
                  </a:cubicBezTo>
                  <a:lnTo>
                    <a:pt x="784" y="497"/>
                  </a:lnTo>
                  <a:cubicBezTo>
                    <a:pt x="797" y="457"/>
                    <a:pt x="797" y="418"/>
                    <a:pt x="797" y="392"/>
                  </a:cubicBezTo>
                  <a:cubicBezTo>
                    <a:pt x="797" y="327"/>
                    <a:pt x="784" y="274"/>
                    <a:pt x="771" y="209"/>
                  </a:cubicBezTo>
                  <a:cubicBezTo>
                    <a:pt x="771" y="170"/>
                    <a:pt x="745" y="131"/>
                    <a:pt x="732" y="92"/>
                  </a:cubicBezTo>
                  <a:cubicBezTo>
                    <a:pt x="706" y="65"/>
                    <a:pt x="679" y="39"/>
                    <a:pt x="653" y="26"/>
                  </a:cubicBezTo>
                  <a:cubicBezTo>
                    <a:pt x="627" y="13"/>
                    <a:pt x="601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rot="564998">
              <a:off x="8373205" y="3296863"/>
              <a:ext cx="50716" cy="238300"/>
            </a:xfrm>
            <a:custGeom>
              <a:avLst/>
              <a:gdLst/>
              <a:ahLst/>
              <a:cxnLst/>
              <a:rect l="l" t="t" r="r" b="b"/>
              <a:pathLst>
                <a:path w="863" h="4055" extrusionOk="0">
                  <a:moveTo>
                    <a:pt x="314" y="123"/>
                  </a:moveTo>
                  <a:cubicBezTo>
                    <a:pt x="327" y="123"/>
                    <a:pt x="353" y="136"/>
                    <a:pt x="366" y="149"/>
                  </a:cubicBezTo>
                  <a:cubicBezTo>
                    <a:pt x="380" y="175"/>
                    <a:pt x="393" y="201"/>
                    <a:pt x="406" y="227"/>
                  </a:cubicBezTo>
                  <a:cubicBezTo>
                    <a:pt x="419" y="266"/>
                    <a:pt x="419" y="293"/>
                    <a:pt x="432" y="332"/>
                  </a:cubicBezTo>
                  <a:cubicBezTo>
                    <a:pt x="432" y="384"/>
                    <a:pt x="432" y="436"/>
                    <a:pt x="432" y="475"/>
                  </a:cubicBezTo>
                  <a:cubicBezTo>
                    <a:pt x="432" y="593"/>
                    <a:pt x="419" y="698"/>
                    <a:pt x="406" y="802"/>
                  </a:cubicBezTo>
                  <a:cubicBezTo>
                    <a:pt x="393" y="907"/>
                    <a:pt x="366" y="1011"/>
                    <a:pt x="340" y="1116"/>
                  </a:cubicBezTo>
                  <a:cubicBezTo>
                    <a:pt x="314" y="1207"/>
                    <a:pt x="275" y="1312"/>
                    <a:pt x="236" y="1403"/>
                  </a:cubicBezTo>
                  <a:cubicBezTo>
                    <a:pt x="197" y="1494"/>
                    <a:pt x="157" y="1586"/>
                    <a:pt x="118" y="1677"/>
                  </a:cubicBezTo>
                  <a:cubicBezTo>
                    <a:pt x="118" y="1625"/>
                    <a:pt x="144" y="1586"/>
                    <a:pt x="144" y="1547"/>
                  </a:cubicBezTo>
                  <a:lnTo>
                    <a:pt x="144" y="1442"/>
                  </a:lnTo>
                  <a:lnTo>
                    <a:pt x="144" y="1338"/>
                  </a:lnTo>
                  <a:lnTo>
                    <a:pt x="144" y="1220"/>
                  </a:lnTo>
                  <a:lnTo>
                    <a:pt x="144" y="1116"/>
                  </a:lnTo>
                  <a:lnTo>
                    <a:pt x="144" y="972"/>
                  </a:lnTo>
                  <a:cubicBezTo>
                    <a:pt x="144" y="920"/>
                    <a:pt x="131" y="867"/>
                    <a:pt x="144" y="802"/>
                  </a:cubicBezTo>
                  <a:cubicBezTo>
                    <a:pt x="144" y="737"/>
                    <a:pt x="157" y="671"/>
                    <a:pt x="157" y="606"/>
                  </a:cubicBezTo>
                  <a:cubicBezTo>
                    <a:pt x="157" y="541"/>
                    <a:pt x="170" y="489"/>
                    <a:pt x="170" y="423"/>
                  </a:cubicBezTo>
                  <a:cubicBezTo>
                    <a:pt x="184" y="371"/>
                    <a:pt x="197" y="319"/>
                    <a:pt x="210" y="280"/>
                  </a:cubicBezTo>
                  <a:cubicBezTo>
                    <a:pt x="210" y="240"/>
                    <a:pt x="236" y="201"/>
                    <a:pt x="249" y="162"/>
                  </a:cubicBezTo>
                  <a:cubicBezTo>
                    <a:pt x="262" y="149"/>
                    <a:pt x="288" y="136"/>
                    <a:pt x="314" y="123"/>
                  </a:cubicBezTo>
                  <a:close/>
                  <a:moveTo>
                    <a:pt x="118" y="2722"/>
                  </a:moveTo>
                  <a:cubicBezTo>
                    <a:pt x="157" y="2775"/>
                    <a:pt x="210" y="2840"/>
                    <a:pt x="236" y="2905"/>
                  </a:cubicBezTo>
                  <a:cubicBezTo>
                    <a:pt x="275" y="2971"/>
                    <a:pt x="314" y="3049"/>
                    <a:pt x="340" y="3114"/>
                  </a:cubicBezTo>
                  <a:cubicBezTo>
                    <a:pt x="366" y="3193"/>
                    <a:pt x="380" y="3258"/>
                    <a:pt x="393" y="3336"/>
                  </a:cubicBezTo>
                  <a:cubicBezTo>
                    <a:pt x="406" y="3415"/>
                    <a:pt x="406" y="3480"/>
                    <a:pt x="419" y="3558"/>
                  </a:cubicBezTo>
                  <a:cubicBezTo>
                    <a:pt x="419" y="3585"/>
                    <a:pt x="419" y="3624"/>
                    <a:pt x="419" y="3663"/>
                  </a:cubicBezTo>
                  <a:cubicBezTo>
                    <a:pt x="406" y="3702"/>
                    <a:pt x="406" y="3741"/>
                    <a:pt x="393" y="3781"/>
                  </a:cubicBezTo>
                  <a:cubicBezTo>
                    <a:pt x="380" y="3820"/>
                    <a:pt x="366" y="3859"/>
                    <a:pt x="340" y="3885"/>
                  </a:cubicBezTo>
                  <a:cubicBezTo>
                    <a:pt x="314" y="3911"/>
                    <a:pt x="288" y="3937"/>
                    <a:pt x="262" y="3937"/>
                  </a:cubicBezTo>
                  <a:cubicBezTo>
                    <a:pt x="223" y="3937"/>
                    <a:pt x="197" y="3911"/>
                    <a:pt x="170" y="3859"/>
                  </a:cubicBezTo>
                  <a:cubicBezTo>
                    <a:pt x="144" y="3794"/>
                    <a:pt x="131" y="3728"/>
                    <a:pt x="131" y="3663"/>
                  </a:cubicBezTo>
                  <a:cubicBezTo>
                    <a:pt x="118" y="3572"/>
                    <a:pt x="118" y="3480"/>
                    <a:pt x="118" y="3389"/>
                  </a:cubicBezTo>
                  <a:lnTo>
                    <a:pt x="118" y="3088"/>
                  </a:lnTo>
                  <a:lnTo>
                    <a:pt x="118" y="2918"/>
                  </a:lnTo>
                  <a:lnTo>
                    <a:pt x="118" y="2722"/>
                  </a:lnTo>
                  <a:close/>
                  <a:moveTo>
                    <a:pt x="344" y="0"/>
                  </a:moveTo>
                  <a:cubicBezTo>
                    <a:pt x="334" y="0"/>
                    <a:pt x="324" y="2"/>
                    <a:pt x="314" y="5"/>
                  </a:cubicBezTo>
                  <a:cubicBezTo>
                    <a:pt x="306" y="3"/>
                    <a:pt x="297" y="3"/>
                    <a:pt x="289" y="3"/>
                  </a:cubicBezTo>
                  <a:cubicBezTo>
                    <a:pt x="235" y="3"/>
                    <a:pt x="191" y="38"/>
                    <a:pt x="157" y="84"/>
                  </a:cubicBezTo>
                  <a:cubicBezTo>
                    <a:pt x="118" y="149"/>
                    <a:pt x="79" y="227"/>
                    <a:pt x="66" y="319"/>
                  </a:cubicBezTo>
                  <a:cubicBezTo>
                    <a:pt x="40" y="436"/>
                    <a:pt x="27" y="567"/>
                    <a:pt x="27" y="698"/>
                  </a:cubicBezTo>
                  <a:cubicBezTo>
                    <a:pt x="14" y="841"/>
                    <a:pt x="1" y="1011"/>
                    <a:pt x="1" y="1207"/>
                  </a:cubicBezTo>
                  <a:lnTo>
                    <a:pt x="1" y="1521"/>
                  </a:lnTo>
                  <a:lnTo>
                    <a:pt x="1" y="1873"/>
                  </a:lnTo>
                  <a:lnTo>
                    <a:pt x="1" y="2213"/>
                  </a:lnTo>
                  <a:lnTo>
                    <a:pt x="1" y="2540"/>
                  </a:lnTo>
                  <a:lnTo>
                    <a:pt x="1" y="2840"/>
                  </a:lnTo>
                  <a:lnTo>
                    <a:pt x="1" y="3075"/>
                  </a:lnTo>
                  <a:lnTo>
                    <a:pt x="1" y="3467"/>
                  </a:lnTo>
                  <a:cubicBezTo>
                    <a:pt x="1" y="3572"/>
                    <a:pt x="14" y="3676"/>
                    <a:pt x="27" y="3767"/>
                  </a:cubicBezTo>
                  <a:cubicBezTo>
                    <a:pt x="40" y="3846"/>
                    <a:pt x="66" y="3911"/>
                    <a:pt x="118" y="3976"/>
                  </a:cubicBezTo>
                  <a:cubicBezTo>
                    <a:pt x="144" y="4029"/>
                    <a:pt x="210" y="4055"/>
                    <a:pt x="275" y="4055"/>
                  </a:cubicBezTo>
                  <a:cubicBezTo>
                    <a:pt x="314" y="4055"/>
                    <a:pt x="353" y="4042"/>
                    <a:pt x="393" y="4016"/>
                  </a:cubicBezTo>
                  <a:cubicBezTo>
                    <a:pt x="432" y="3990"/>
                    <a:pt x="458" y="3950"/>
                    <a:pt x="484" y="3911"/>
                  </a:cubicBezTo>
                  <a:cubicBezTo>
                    <a:pt x="510" y="3859"/>
                    <a:pt x="523" y="3794"/>
                    <a:pt x="536" y="3741"/>
                  </a:cubicBezTo>
                  <a:cubicBezTo>
                    <a:pt x="549" y="3676"/>
                    <a:pt x="562" y="3611"/>
                    <a:pt x="562" y="3545"/>
                  </a:cubicBezTo>
                  <a:cubicBezTo>
                    <a:pt x="562" y="3467"/>
                    <a:pt x="549" y="3389"/>
                    <a:pt x="536" y="3297"/>
                  </a:cubicBezTo>
                  <a:cubicBezTo>
                    <a:pt x="523" y="3219"/>
                    <a:pt x="497" y="3140"/>
                    <a:pt x="471" y="3049"/>
                  </a:cubicBezTo>
                  <a:cubicBezTo>
                    <a:pt x="445" y="2971"/>
                    <a:pt x="406" y="2892"/>
                    <a:pt x="353" y="2814"/>
                  </a:cubicBezTo>
                  <a:cubicBezTo>
                    <a:pt x="314" y="2735"/>
                    <a:pt x="262" y="2670"/>
                    <a:pt x="197" y="2605"/>
                  </a:cubicBezTo>
                  <a:cubicBezTo>
                    <a:pt x="275" y="2566"/>
                    <a:pt x="366" y="2526"/>
                    <a:pt x="445" y="2461"/>
                  </a:cubicBezTo>
                  <a:cubicBezTo>
                    <a:pt x="510" y="2422"/>
                    <a:pt x="575" y="2357"/>
                    <a:pt x="628" y="2304"/>
                  </a:cubicBezTo>
                  <a:cubicBezTo>
                    <a:pt x="680" y="2252"/>
                    <a:pt x="732" y="2187"/>
                    <a:pt x="771" y="2121"/>
                  </a:cubicBezTo>
                  <a:cubicBezTo>
                    <a:pt x="811" y="2082"/>
                    <a:pt x="837" y="2017"/>
                    <a:pt x="863" y="1965"/>
                  </a:cubicBezTo>
                  <a:cubicBezTo>
                    <a:pt x="863" y="1952"/>
                    <a:pt x="863" y="1952"/>
                    <a:pt x="863" y="1939"/>
                  </a:cubicBezTo>
                  <a:cubicBezTo>
                    <a:pt x="863" y="1926"/>
                    <a:pt x="863" y="1912"/>
                    <a:pt x="850" y="1899"/>
                  </a:cubicBezTo>
                  <a:cubicBezTo>
                    <a:pt x="837" y="1886"/>
                    <a:pt x="811" y="1873"/>
                    <a:pt x="798" y="1873"/>
                  </a:cubicBezTo>
                  <a:cubicBezTo>
                    <a:pt x="771" y="1873"/>
                    <a:pt x="745" y="1886"/>
                    <a:pt x="745" y="1912"/>
                  </a:cubicBezTo>
                  <a:cubicBezTo>
                    <a:pt x="719" y="1978"/>
                    <a:pt x="693" y="2030"/>
                    <a:pt x="654" y="2082"/>
                  </a:cubicBezTo>
                  <a:cubicBezTo>
                    <a:pt x="615" y="2135"/>
                    <a:pt x="562" y="2187"/>
                    <a:pt x="523" y="2239"/>
                  </a:cubicBezTo>
                  <a:cubicBezTo>
                    <a:pt x="458" y="2291"/>
                    <a:pt x="406" y="2344"/>
                    <a:pt x="340" y="2396"/>
                  </a:cubicBezTo>
                  <a:cubicBezTo>
                    <a:pt x="262" y="2448"/>
                    <a:pt x="197" y="2487"/>
                    <a:pt x="118" y="2526"/>
                  </a:cubicBezTo>
                  <a:cubicBezTo>
                    <a:pt x="118" y="2487"/>
                    <a:pt x="118" y="2448"/>
                    <a:pt x="118" y="2396"/>
                  </a:cubicBezTo>
                  <a:lnTo>
                    <a:pt x="118" y="1939"/>
                  </a:lnTo>
                  <a:cubicBezTo>
                    <a:pt x="184" y="1834"/>
                    <a:pt x="236" y="1717"/>
                    <a:pt x="288" y="1599"/>
                  </a:cubicBezTo>
                  <a:cubicBezTo>
                    <a:pt x="340" y="1494"/>
                    <a:pt x="393" y="1377"/>
                    <a:pt x="432" y="1259"/>
                  </a:cubicBezTo>
                  <a:cubicBezTo>
                    <a:pt x="471" y="1129"/>
                    <a:pt x="497" y="1011"/>
                    <a:pt x="523" y="880"/>
                  </a:cubicBezTo>
                  <a:cubicBezTo>
                    <a:pt x="549" y="750"/>
                    <a:pt x="562" y="619"/>
                    <a:pt x="562" y="489"/>
                  </a:cubicBezTo>
                  <a:cubicBezTo>
                    <a:pt x="562" y="423"/>
                    <a:pt x="562" y="371"/>
                    <a:pt x="549" y="306"/>
                  </a:cubicBezTo>
                  <a:cubicBezTo>
                    <a:pt x="536" y="253"/>
                    <a:pt x="523" y="188"/>
                    <a:pt x="510" y="149"/>
                  </a:cubicBezTo>
                  <a:cubicBezTo>
                    <a:pt x="484" y="97"/>
                    <a:pt x="458" y="71"/>
                    <a:pt x="432" y="44"/>
                  </a:cubicBezTo>
                  <a:cubicBezTo>
                    <a:pt x="402" y="15"/>
                    <a:pt x="373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rot="564998">
              <a:off x="8416305" y="3304376"/>
              <a:ext cx="51480" cy="238770"/>
            </a:xfrm>
            <a:custGeom>
              <a:avLst/>
              <a:gdLst/>
              <a:ahLst/>
              <a:cxnLst/>
              <a:rect l="l" t="t" r="r" b="b"/>
              <a:pathLst>
                <a:path w="876" h="4063" extrusionOk="0">
                  <a:moveTo>
                    <a:pt x="327" y="118"/>
                  </a:moveTo>
                  <a:cubicBezTo>
                    <a:pt x="340" y="118"/>
                    <a:pt x="366" y="131"/>
                    <a:pt x="379" y="144"/>
                  </a:cubicBezTo>
                  <a:cubicBezTo>
                    <a:pt x="392" y="170"/>
                    <a:pt x="405" y="196"/>
                    <a:pt x="418" y="222"/>
                  </a:cubicBezTo>
                  <a:cubicBezTo>
                    <a:pt x="431" y="261"/>
                    <a:pt x="444" y="288"/>
                    <a:pt x="444" y="327"/>
                  </a:cubicBezTo>
                  <a:cubicBezTo>
                    <a:pt x="444" y="379"/>
                    <a:pt x="444" y="431"/>
                    <a:pt x="444" y="470"/>
                  </a:cubicBezTo>
                  <a:cubicBezTo>
                    <a:pt x="444" y="588"/>
                    <a:pt x="431" y="693"/>
                    <a:pt x="418" y="797"/>
                  </a:cubicBezTo>
                  <a:cubicBezTo>
                    <a:pt x="405" y="902"/>
                    <a:pt x="379" y="1006"/>
                    <a:pt x="353" y="1111"/>
                  </a:cubicBezTo>
                  <a:cubicBezTo>
                    <a:pt x="327" y="1202"/>
                    <a:pt x="288" y="1307"/>
                    <a:pt x="262" y="1398"/>
                  </a:cubicBezTo>
                  <a:cubicBezTo>
                    <a:pt x="222" y="1489"/>
                    <a:pt x="170" y="1581"/>
                    <a:pt x="131" y="1672"/>
                  </a:cubicBezTo>
                  <a:cubicBezTo>
                    <a:pt x="131" y="1620"/>
                    <a:pt x="157" y="1581"/>
                    <a:pt x="157" y="1542"/>
                  </a:cubicBezTo>
                  <a:lnTo>
                    <a:pt x="157" y="1437"/>
                  </a:lnTo>
                  <a:lnTo>
                    <a:pt x="157" y="1333"/>
                  </a:lnTo>
                  <a:lnTo>
                    <a:pt x="157" y="1215"/>
                  </a:lnTo>
                  <a:lnTo>
                    <a:pt x="157" y="1111"/>
                  </a:lnTo>
                  <a:lnTo>
                    <a:pt x="157" y="967"/>
                  </a:lnTo>
                  <a:cubicBezTo>
                    <a:pt x="157" y="915"/>
                    <a:pt x="157" y="862"/>
                    <a:pt x="157" y="797"/>
                  </a:cubicBezTo>
                  <a:cubicBezTo>
                    <a:pt x="157" y="732"/>
                    <a:pt x="170" y="666"/>
                    <a:pt x="170" y="601"/>
                  </a:cubicBezTo>
                  <a:cubicBezTo>
                    <a:pt x="170" y="536"/>
                    <a:pt x="196" y="484"/>
                    <a:pt x="196" y="418"/>
                  </a:cubicBezTo>
                  <a:cubicBezTo>
                    <a:pt x="196" y="366"/>
                    <a:pt x="209" y="314"/>
                    <a:pt x="222" y="275"/>
                  </a:cubicBezTo>
                  <a:cubicBezTo>
                    <a:pt x="235" y="235"/>
                    <a:pt x="248" y="196"/>
                    <a:pt x="262" y="157"/>
                  </a:cubicBezTo>
                  <a:cubicBezTo>
                    <a:pt x="275" y="144"/>
                    <a:pt x="301" y="131"/>
                    <a:pt x="327" y="118"/>
                  </a:cubicBezTo>
                  <a:close/>
                  <a:moveTo>
                    <a:pt x="131" y="2717"/>
                  </a:moveTo>
                  <a:cubicBezTo>
                    <a:pt x="170" y="2770"/>
                    <a:pt x="222" y="2835"/>
                    <a:pt x="248" y="2900"/>
                  </a:cubicBezTo>
                  <a:cubicBezTo>
                    <a:pt x="288" y="2966"/>
                    <a:pt x="327" y="3044"/>
                    <a:pt x="353" y="3109"/>
                  </a:cubicBezTo>
                  <a:cubicBezTo>
                    <a:pt x="379" y="3188"/>
                    <a:pt x="392" y="3253"/>
                    <a:pt x="405" y="3331"/>
                  </a:cubicBezTo>
                  <a:cubicBezTo>
                    <a:pt x="418" y="3410"/>
                    <a:pt x="431" y="3475"/>
                    <a:pt x="431" y="3553"/>
                  </a:cubicBezTo>
                  <a:cubicBezTo>
                    <a:pt x="431" y="3580"/>
                    <a:pt x="431" y="3619"/>
                    <a:pt x="431" y="3658"/>
                  </a:cubicBezTo>
                  <a:cubicBezTo>
                    <a:pt x="418" y="3697"/>
                    <a:pt x="418" y="3736"/>
                    <a:pt x="405" y="3776"/>
                  </a:cubicBezTo>
                  <a:cubicBezTo>
                    <a:pt x="392" y="3815"/>
                    <a:pt x="379" y="3854"/>
                    <a:pt x="353" y="3880"/>
                  </a:cubicBezTo>
                  <a:cubicBezTo>
                    <a:pt x="340" y="3919"/>
                    <a:pt x="301" y="3932"/>
                    <a:pt x="275" y="3932"/>
                  </a:cubicBezTo>
                  <a:cubicBezTo>
                    <a:pt x="235" y="3932"/>
                    <a:pt x="209" y="3906"/>
                    <a:pt x="183" y="3854"/>
                  </a:cubicBezTo>
                  <a:cubicBezTo>
                    <a:pt x="170" y="3789"/>
                    <a:pt x="157" y="3723"/>
                    <a:pt x="144" y="3658"/>
                  </a:cubicBezTo>
                  <a:cubicBezTo>
                    <a:pt x="131" y="3567"/>
                    <a:pt x="131" y="3475"/>
                    <a:pt x="131" y="3384"/>
                  </a:cubicBezTo>
                  <a:lnTo>
                    <a:pt x="131" y="3083"/>
                  </a:lnTo>
                  <a:lnTo>
                    <a:pt x="131" y="2913"/>
                  </a:lnTo>
                  <a:lnTo>
                    <a:pt x="131" y="2717"/>
                  </a:lnTo>
                  <a:close/>
                  <a:moveTo>
                    <a:pt x="314" y="0"/>
                  </a:moveTo>
                  <a:cubicBezTo>
                    <a:pt x="248" y="0"/>
                    <a:pt x="196" y="26"/>
                    <a:pt x="157" y="79"/>
                  </a:cubicBezTo>
                  <a:cubicBezTo>
                    <a:pt x="118" y="157"/>
                    <a:pt x="79" y="235"/>
                    <a:pt x="66" y="314"/>
                  </a:cubicBezTo>
                  <a:cubicBezTo>
                    <a:pt x="39" y="444"/>
                    <a:pt x="26" y="575"/>
                    <a:pt x="26" y="706"/>
                  </a:cubicBezTo>
                  <a:cubicBezTo>
                    <a:pt x="13" y="849"/>
                    <a:pt x="0" y="1019"/>
                    <a:pt x="0" y="1215"/>
                  </a:cubicBezTo>
                  <a:lnTo>
                    <a:pt x="0" y="1529"/>
                  </a:lnTo>
                  <a:lnTo>
                    <a:pt x="0" y="1868"/>
                  </a:lnTo>
                  <a:lnTo>
                    <a:pt x="0" y="2221"/>
                  </a:lnTo>
                  <a:lnTo>
                    <a:pt x="0" y="2548"/>
                  </a:lnTo>
                  <a:lnTo>
                    <a:pt x="0" y="3083"/>
                  </a:lnTo>
                  <a:lnTo>
                    <a:pt x="0" y="3462"/>
                  </a:lnTo>
                  <a:cubicBezTo>
                    <a:pt x="0" y="3567"/>
                    <a:pt x="13" y="3671"/>
                    <a:pt x="39" y="3776"/>
                  </a:cubicBezTo>
                  <a:cubicBezTo>
                    <a:pt x="39" y="3854"/>
                    <a:pt x="66" y="3919"/>
                    <a:pt x="118" y="3985"/>
                  </a:cubicBezTo>
                  <a:cubicBezTo>
                    <a:pt x="144" y="4037"/>
                    <a:pt x="209" y="4063"/>
                    <a:pt x="275" y="4063"/>
                  </a:cubicBezTo>
                  <a:cubicBezTo>
                    <a:pt x="314" y="4063"/>
                    <a:pt x="366" y="4037"/>
                    <a:pt x="405" y="4024"/>
                  </a:cubicBezTo>
                  <a:cubicBezTo>
                    <a:pt x="431" y="3985"/>
                    <a:pt x="471" y="3945"/>
                    <a:pt x="497" y="3906"/>
                  </a:cubicBezTo>
                  <a:cubicBezTo>
                    <a:pt x="523" y="3854"/>
                    <a:pt x="536" y="3802"/>
                    <a:pt x="549" y="3749"/>
                  </a:cubicBezTo>
                  <a:cubicBezTo>
                    <a:pt x="562" y="3684"/>
                    <a:pt x="562" y="3619"/>
                    <a:pt x="562" y="3553"/>
                  </a:cubicBezTo>
                  <a:cubicBezTo>
                    <a:pt x="562" y="3462"/>
                    <a:pt x="562" y="3384"/>
                    <a:pt x="549" y="3305"/>
                  </a:cubicBezTo>
                  <a:cubicBezTo>
                    <a:pt x="523" y="3227"/>
                    <a:pt x="510" y="3135"/>
                    <a:pt x="484" y="3057"/>
                  </a:cubicBezTo>
                  <a:cubicBezTo>
                    <a:pt x="444" y="2966"/>
                    <a:pt x="418" y="2887"/>
                    <a:pt x="366" y="2809"/>
                  </a:cubicBezTo>
                  <a:cubicBezTo>
                    <a:pt x="327" y="2730"/>
                    <a:pt x="275" y="2665"/>
                    <a:pt x="209" y="2600"/>
                  </a:cubicBezTo>
                  <a:cubicBezTo>
                    <a:pt x="366" y="2521"/>
                    <a:pt x="523" y="2430"/>
                    <a:pt x="640" y="2299"/>
                  </a:cubicBezTo>
                  <a:cubicBezTo>
                    <a:pt x="693" y="2247"/>
                    <a:pt x="745" y="2182"/>
                    <a:pt x="784" y="2116"/>
                  </a:cubicBezTo>
                  <a:cubicBezTo>
                    <a:pt x="823" y="2077"/>
                    <a:pt x="849" y="2012"/>
                    <a:pt x="876" y="1960"/>
                  </a:cubicBezTo>
                  <a:cubicBezTo>
                    <a:pt x="876" y="1947"/>
                    <a:pt x="876" y="1947"/>
                    <a:pt x="876" y="1934"/>
                  </a:cubicBezTo>
                  <a:cubicBezTo>
                    <a:pt x="876" y="1921"/>
                    <a:pt x="876" y="1907"/>
                    <a:pt x="862" y="1894"/>
                  </a:cubicBezTo>
                  <a:cubicBezTo>
                    <a:pt x="849" y="1881"/>
                    <a:pt x="836" y="1868"/>
                    <a:pt x="810" y="1868"/>
                  </a:cubicBezTo>
                  <a:cubicBezTo>
                    <a:pt x="784" y="1868"/>
                    <a:pt x="771" y="1881"/>
                    <a:pt x="758" y="1907"/>
                  </a:cubicBezTo>
                  <a:cubicBezTo>
                    <a:pt x="732" y="1973"/>
                    <a:pt x="706" y="2025"/>
                    <a:pt x="667" y="2077"/>
                  </a:cubicBezTo>
                  <a:cubicBezTo>
                    <a:pt x="627" y="2130"/>
                    <a:pt x="588" y="2182"/>
                    <a:pt x="536" y="2234"/>
                  </a:cubicBezTo>
                  <a:cubicBezTo>
                    <a:pt x="471" y="2286"/>
                    <a:pt x="418" y="2339"/>
                    <a:pt x="353" y="2391"/>
                  </a:cubicBezTo>
                  <a:cubicBezTo>
                    <a:pt x="288" y="2443"/>
                    <a:pt x="209" y="2482"/>
                    <a:pt x="131" y="2521"/>
                  </a:cubicBezTo>
                  <a:cubicBezTo>
                    <a:pt x="131" y="2482"/>
                    <a:pt x="131" y="2443"/>
                    <a:pt x="118" y="2404"/>
                  </a:cubicBezTo>
                  <a:lnTo>
                    <a:pt x="118" y="1947"/>
                  </a:lnTo>
                  <a:cubicBezTo>
                    <a:pt x="183" y="1829"/>
                    <a:pt x="235" y="1725"/>
                    <a:pt x="288" y="1607"/>
                  </a:cubicBezTo>
                  <a:cubicBezTo>
                    <a:pt x="340" y="1489"/>
                    <a:pt x="392" y="1372"/>
                    <a:pt x="431" y="1254"/>
                  </a:cubicBezTo>
                  <a:cubicBezTo>
                    <a:pt x="471" y="1137"/>
                    <a:pt x="497" y="1019"/>
                    <a:pt x="523" y="889"/>
                  </a:cubicBezTo>
                  <a:cubicBezTo>
                    <a:pt x="549" y="758"/>
                    <a:pt x="562" y="627"/>
                    <a:pt x="562" y="497"/>
                  </a:cubicBezTo>
                  <a:cubicBezTo>
                    <a:pt x="562" y="431"/>
                    <a:pt x="562" y="366"/>
                    <a:pt x="549" y="314"/>
                  </a:cubicBezTo>
                  <a:cubicBezTo>
                    <a:pt x="536" y="248"/>
                    <a:pt x="523" y="196"/>
                    <a:pt x="510" y="144"/>
                  </a:cubicBezTo>
                  <a:cubicBezTo>
                    <a:pt x="484" y="105"/>
                    <a:pt x="458" y="66"/>
                    <a:pt x="431" y="39"/>
                  </a:cubicBezTo>
                  <a:cubicBezTo>
                    <a:pt x="392" y="13"/>
                    <a:pt x="35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564998">
              <a:off x="8460827" y="3406781"/>
              <a:ext cx="58356" cy="51480"/>
            </a:xfrm>
            <a:custGeom>
              <a:avLst/>
              <a:gdLst/>
              <a:ahLst/>
              <a:cxnLst/>
              <a:rect l="l" t="t" r="r" b="b"/>
              <a:pathLst>
                <a:path w="993" h="876" extrusionOk="0">
                  <a:moveTo>
                    <a:pt x="287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66" y="287"/>
                    <a:pt x="366" y="327"/>
                  </a:cubicBezTo>
                  <a:cubicBezTo>
                    <a:pt x="353" y="353"/>
                    <a:pt x="327" y="379"/>
                    <a:pt x="314" y="405"/>
                  </a:cubicBezTo>
                  <a:cubicBezTo>
                    <a:pt x="287" y="431"/>
                    <a:pt x="261" y="457"/>
                    <a:pt x="235" y="483"/>
                  </a:cubicBezTo>
                  <a:cubicBezTo>
                    <a:pt x="209" y="496"/>
                    <a:pt x="183" y="523"/>
                    <a:pt x="144" y="536"/>
                  </a:cubicBezTo>
                  <a:cubicBezTo>
                    <a:pt x="131" y="509"/>
                    <a:pt x="131" y="496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44" y="248"/>
                    <a:pt x="170" y="222"/>
                  </a:cubicBezTo>
                  <a:cubicBezTo>
                    <a:pt x="170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287" y="131"/>
                  </a:cubicBezTo>
                  <a:close/>
                  <a:moveTo>
                    <a:pt x="300" y="0"/>
                  </a:moveTo>
                  <a:cubicBezTo>
                    <a:pt x="248" y="0"/>
                    <a:pt x="209" y="13"/>
                    <a:pt x="170" y="26"/>
                  </a:cubicBezTo>
                  <a:cubicBezTo>
                    <a:pt x="144" y="52"/>
                    <a:pt x="105" y="78"/>
                    <a:pt x="78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5" y="666"/>
                    <a:pt x="105" y="718"/>
                  </a:cubicBezTo>
                  <a:cubicBezTo>
                    <a:pt x="183" y="823"/>
                    <a:pt x="300" y="875"/>
                    <a:pt x="431" y="875"/>
                  </a:cubicBezTo>
                  <a:cubicBezTo>
                    <a:pt x="549" y="862"/>
                    <a:pt x="653" y="823"/>
                    <a:pt x="732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67" y="287"/>
                  </a:cubicBezTo>
                  <a:cubicBezTo>
                    <a:pt x="954" y="274"/>
                    <a:pt x="941" y="261"/>
                    <a:pt x="928" y="261"/>
                  </a:cubicBezTo>
                  <a:cubicBezTo>
                    <a:pt x="914" y="261"/>
                    <a:pt x="901" y="261"/>
                    <a:pt x="888" y="274"/>
                  </a:cubicBezTo>
                  <a:cubicBezTo>
                    <a:pt x="875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58" y="523"/>
                    <a:pt x="732" y="562"/>
                    <a:pt x="692" y="614"/>
                  </a:cubicBezTo>
                  <a:cubicBezTo>
                    <a:pt x="653" y="653"/>
                    <a:pt x="614" y="679"/>
                    <a:pt x="575" y="705"/>
                  </a:cubicBezTo>
                  <a:cubicBezTo>
                    <a:pt x="523" y="732"/>
                    <a:pt x="470" y="745"/>
                    <a:pt x="418" y="745"/>
                  </a:cubicBezTo>
                  <a:cubicBezTo>
                    <a:pt x="379" y="745"/>
                    <a:pt x="327" y="745"/>
                    <a:pt x="287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35" y="614"/>
                    <a:pt x="287" y="588"/>
                    <a:pt x="314" y="562"/>
                  </a:cubicBezTo>
                  <a:cubicBezTo>
                    <a:pt x="353" y="536"/>
                    <a:pt x="392" y="496"/>
                    <a:pt x="418" y="470"/>
                  </a:cubicBezTo>
                  <a:cubicBezTo>
                    <a:pt x="444" y="431"/>
                    <a:pt x="470" y="392"/>
                    <a:pt x="483" y="353"/>
                  </a:cubicBezTo>
                  <a:cubicBezTo>
                    <a:pt x="496" y="314"/>
                    <a:pt x="510" y="274"/>
                    <a:pt x="510" y="222"/>
                  </a:cubicBezTo>
                  <a:cubicBezTo>
                    <a:pt x="510" y="196"/>
                    <a:pt x="496" y="157"/>
                    <a:pt x="483" y="131"/>
                  </a:cubicBezTo>
                  <a:cubicBezTo>
                    <a:pt x="470" y="105"/>
                    <a:pt x="457" y="78"/>
                    <a:pt x="444" y="52"/>
                  </a:cubicBezTo>
                  <a:cubicBezTo>
                    <a:pt x="418" y="39"/>
                    <a:pt x="392" y="26"/>
                    <a:pt x="366" y="13"/>
                  </a:cubicBezTo>
                  <a:cubicBezTo>
                    <a:pt x="353" y="0"/>
                    <a:pt x="327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564998">
              <a:off x="8510802" y="3415074"/>
              <a:ext cx="58414" cy="51480"/>
            </a:xfrm>
            <a:custGeom>
              <a:avLst/>
              <a:gdLst/>
              <a:ahLst/>
              <a:cxnLst/>
              <a:rect l="l" t="t" r="r" b="b"/>
              <a:pathLst>
                <a:path w="994" h="876" extrusionOk="0">
                  <a:moveTo>
                    <a:pt x="301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79" y="287"/>
                    <a:pt x="366" y="327"/>
                  </a:cubicBezTo>
                  <a:cubicBezTo>
                    <a:pt x="353" y="353"/>
                    <a:pt x="340" y="379"/>
                    <a:pt x="314" y="405"/>
                  </a:cubicBezTo>
                  <a:cubicBezTo>
                    <a:pt x="301" y="431"/>
                    <a:pt x="275" y="457"/>
                    <a:pt x="248" y="483"/>
                  </a:cubicBezTo>
                  <a:cubicBezTo>
                    <a:pt x="214" y="495"/>
                    <a:pt x="189" y="517"/>
                    <a:pt x="157" y="531"/>
                  </a:cubicBezTo>
                  <a:lnTo>
                    <a:pt x="157" y="531"/>
                  </a:lnTo>
                  <a:cubicBezTo>
                    <a:pt x="155" y="508"/>
                    <a:pt x="143" y="495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57" y="248"/>
                    <a:pt x="170" y="222"/>
                  </a:cubicBezTo>
                  <a:cubicBezTo>
                    <a:pt x="183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301" y="131"/>
                  </a:cubicBezTo>
                  <a:close/>
                  <a:moveTo>
                    <a:pt x="301" y="0"/>
                  </a:moveTo>
                  <a:cubicBezTo>
                    <a:pt x="261" y="0"/>
                    <a:pt x="222" y="13"/>
                    <a:pt x="183" y="26"/>
                  </a:cubicBezTo>
                  <a:cubicBezTo>
                    <a:pt x="144" y="52"/>
                    <a:pt x="105" y="78"/>
                    <a:pt x="79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6" y="666"/>
                    <a:pt x="105" y="718"/>
                  </a:cubicBezTo>
                  <a:cubicBezTo>
                    <a:pt x="183" y="823"/>
                    <a:pt x="301" y="875"/>
                    <a:pt x="431" y="875"/>
                  </a:cubicBezTo>
                  <a:cubicBezTo>
                    <a:pt x="549" y="862"/>
                    <a:pt x="653" y="823"/>
                    <a:pt x="745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80" y="287"/>
                  </a:cubicBezTo>
                  <a:cubicBezTo>
                    <a:pt x="967" y="274"/>
                    <a:pt x="941" y="261"/>
                    <a:pt x="928" y="261"/>
                  </a:cubicBezTo>
                  <a:cubicBezTo>
                    <a:pt x="915" y="261"/>
                    <a:pt x="902" y="274"/>
                    <a:pt x="902" y="274"/>
                  </a:cubicBezTo>
                  <a:cubicBezTo>
                    <a:pt x="889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71" y="523"/>
                    <a:pt x="732" y="562"/>
                    <a:pt x="693" y="614"/>
                  </a:cubicBezTo>
                  <a:cubicBezTo>
                    <a:pt x="666" y="653"/>
                    <a:pt x="614" y="679"/>
                    <a:pt x="575" y="705"/>
                  </a:cubicBezTo>
                  <a:cubicBezTo>
                    <a:pt x="523" y="732"/>
                    <a:pt x="471" y="745"/>
                    <a:pt x="418" y="745"/>
                  </a:cubicBezTo>
                  <a:cubicBezTo>
                    <a:pt x="379" y="745"/>
                    <a:pt x="327" y="745"/>
                    <a:pt x="288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48" y="614"/>
                    <a:pt x="288" y="588"/>
                    <a:pt x="327" y="562"/>
                  </a:cubicBezTo>
                  <a:cubicBezTo>
                    <a:pt x="366" y="536"/>
                    <a:pt x="392" y="496"/>
                    <a:pt x="418" y="470"/>
                  </a:cubicBezTo>
                  <a:cubicBezTo>
                    <a:pt x="444" y="431"/>
                    <a:pt x="471" y="392"/>
                    <a:pt x="484" y="353"/>
                  </a:cubicBezTo>
                  <a:cubicBezTo>
                    <a:pt x="497" y="314"/>
                    <a:pt x="510" y="274"/>
                    <a:pt x="510" y="222"/>
                  </a:cubicBezTo>
                  <a:cubicBezTo>
                    <a:pt x="510" y="196"/>
                    <a:pt x="510" y="157"/>
                    <a:pt x="484" y="131"/>
                  </a:cubicBezTo>
                  <a:cubicBezTo>
                    <a:pt x="484" y="105"/>
                    <a:pt x="457" y="78"/>
                    <a:pt x="444" y="52"/>
                  </a:cubicBezTo>
                  <a:cubicBezTo>
                    <a:pt x="418" y="39"/>
                    <a:pt x="405" y="26"/>
                    <a:pt x="379" y="13"/>
                  </a:cubicBezTo>
                  <a:cubicBezTo>
                    <a:pt x="353" y="0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 rot="564998">
              <a:off x="8005603" y="3094642"/>
              <a:ext cx="59707" cy="49305"/>
            </a:xfrm>
            <a:custGeom>
              <a:avLst/>
              <a:gdLst/>
              <a:ahLst/>
              <a:cxnLst/>
              <a:rect l="l" t="t" r="r" b="b"/>
              <a:pathLst>
                <a:path w="1016" h="839" extrusionOk="0">
                  <a:moveTo>
                    <a:pt x="59" y="0"/>
                  </a:moveTo>
                  <a:cubicBezTo>
                    <a:pt x="27" y="0"/>
                    <a:pt x="0" y="34"/>
                    <a:pt x="23" y="68"/>
                  </a:cubicBezTo>
                  <a:lnTo>
                    <a:pt x="950" y="826"/>
                  </a:lnTo>
                  <a:cubicBezTo>
                    <a:pt x="963" y="839"/>
                    <a:pt x="963" y="839"/>
                    <a:pt x="976" y="839"/>
                  </a:cubicBezTo>
                  <a:cubicBezTo>
                    <a:pt x="989" y="839"/>
                    <a:pt x="989" y="826"/>
                    <a:pt x="1003" y="826"/>
                  </a:cubicBezTo>
                  <a:cubicBezTo>
                    <a:pt x="1016" y="813"/>
                    <a:pt x="1016" y="787"/>
                    <a:pt x="1003" y="773"/>
                  </a:cubicBezTo>
                  <a:lnTo>
                    <a:pt x="75" y="3"/>
                  </a:lnTo>
                  <a:cubicBezTo>
                    <a:pt x="70" y="1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 rot="564998">
              <a:off x="8729566" y="3213809"/>
              <a:ext cx="54536" cy="49012"/>
            </a:xfrm>
            <a:custGeom>
              <a:avLst/>
              <a:gdLst/>
              <a:ahLst/>
              <a:cxnLst/>
              <a:rect l="l" t="t" r="r" b="b"/>
              <a:pathLst>
                <a:path w="928" h="834" extrusionOk="0">
                  <a:moveTo>
                    <a:pt x="889" y="1"/>
                  </a:moveTo>
                  <a:cubicBezTo>
                    <a:pt x="879" y="1"/>
                    <a:pt x="869" y="4"/>
                    <a:pt x="863" y="11"/>
                  </a:cubicBezTo>
                  <a:lnTo>
                    <a:pt x="13" y="768"/>
                  </a:lnTo>
                  <a:cubicBezTo>
                    <a:pt x="0" y="781"/>
                    <a:pt x="0" y="795"/>
                    <a:pt x="13" y="821"/>
                  </a:cubicBezTo>
                  <a:cubicBezTo>
                    <a:pt x="13" y="821"/>
                    <a:pt x="26" y="834"/>
                    <a:pt x="40" y="834"/>
                  </a:cubicBezTo>
                  <a:cubicBezTo>
                    <a:pt x="40" y="821"/>
                    <a:pt x="53" y="821"/>
                    <a:pt x="66" y="821"/>
                  </a:cubicBezTo>
                  <a:lnTo>
                    <a:pt x="915" y="63"/>
                  </a:lnTo>
                  <a:cubicBezTo>
                    <a:pt x="928" y="50"/>
                    <a:pt x="928" y="24"/>
                    <a:pt x="915" y="11"/>
                  </a:cubicBezTo>
                  <a:cubicBezTo>
                    <a:pt x="908" y="4"/>
                    <a:pt x="898" y="1"/>
                    <a:pt x="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564998">
              <a:off x="8658838" y="3640220"/>
              <a:ext cx="55300" cy="39785"/>
            </a:xfrm>
            <a:custGeom>
              <a:avLst/>
              <a:gdLst/>
              <a:ahLst/>
              <a:cxnLst/>
              <a:rect l="l" t="t" r="r" b="b"/>
              <a:pathLst>
                <a:path w="941" h="677" extrusionOk="0">
                  <a:moveTo>
                    <a:pt x="39" y="1"/>
                  </a:moveTo>
                  <a:cubicBezTo>
                    <a:pt x="30" y="1"/>
                    <a:pt x="20" y="4"/>
                    <a:pt x="13" y="10"/>
                  </a:cubicBezTo>
                  <a:cubicBezTo>
                    <a:pt x="0" y="37"/>
                    <a:pt x="0" y="50"/>
                    <a:pt x="26" y="63"/>
                  </a:cubicBezTo>
                  <a:lnTo>
                    <a:pt x="876" y="677"/>
                  </a:lnTo>
                  <a:lnTo>
                    <a:pt x="902" y="677"/>
                  </a:lnTo>
                  <a:cubicBezTo>
                    <a:pt x="915" y="664"/>
                    <a:pt x="915" y="664"/>
                    <a:pt x="928" y="664"/>
                  </a:cubicBezTo>
                  <a:cubicBezTo>
                    <a:pt x="941" y="651"/>
                    <a:pt x="941" y="624"/>
                    <a:pt x="928" y="611"/>
                  </a:cubicBezTo>
                  <a:lnTo>
                    <a:pt x="66" y="10"/>
                  </a:ln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564998">
              <a:off x="7935793" y="3517099"/>
              <a:ext cx="53830" cy="42841"/>
            </a:xfrm>
            <a:custGeom>
              <a:avLst/>
              <a:gdLst/>
              <a:ahLst/>
              <a:cxnLst/>
              <a:rect l="l" t="t" r="r" b="b"/>
              <a:pathLst>
                <a:path w="916" h="729" extrusionOk="0">
                  <a:moveTo>
                    <a:pt x="876" y="0"/>
                  </a:moveTo>
                  <a:cubicBezTo>
                    <a:pt x="866" y="0"/>
                    <a:pt x="856" y="4"/>
                    <a:pt x="850" y="10"/>
                  </a:cubicBezTo>
                  <a:lnTo>
                    <a:pt x="27" y="650"/>
                  </a:lnTo>
                  <a:cubicBezTo>
                    <a:pt x="1" y="676"/>
                    <a:pt x="1" y="689"/>
                    <a:pt x="27" y="703"/>
                  </a:cubicBezTo>
                  <a:cubicBezTo>
                    <a:pt x="27" y="716"/>
                    <a:pt x="40" y="716"/>
                    <a:pt x="53" y="729"/>
                  </a:cubicBezTo>
                  <a:cubicBezTo>
                    <a:pt x="53" y="716"/>
                    <a:pt x="66" y="716"/>
                    <a:pt x="66" y="703"/>
                  </a:cubicBezTo>
                  <a:lnTo>
                    <a:pt x="902" y="62"/>
                  </a:lnTo>
                  <a:cubicBezTo>
                    <a:pt x="915" y="49"/>
                    <a:pt x="915" y="23"/>
                    <a:pt x="902" y="10"/>
                  </a:cubicBezTo>
                  <a:cubicBezTo>
                    <a:pt x="896" y="4"/>
                    <a:pt x="886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564998">
              <a:off x="7092842" y="4117055"/>
              <a:ext cx="1554620" cy="611176"/>
            </a:xfrm>
            <a:custGeom>
              <a:avLst/>
              <a:gdLst/>
              <a:ahLst/>
              <a:cxnLst/>
              <a:rect l="l" t="t" r="r" b="b"/>
              <a:pathLst>
                <a:path w="26454" h="10400" extrusionOk="0">
                  <a:moveTo>
                    <a:pt x="26454" y="1"/>
                  </a:moveTo>
                  <a:lnTo>
                    <a:pt x="0" y="53"/>
                  </a:lnTo>
                  <a:lnTo>
                    <a:pt x="0" y="10399"/>
                  </a:lnTo>
                  <a:lnTo>
                    <a:pt x="1711" y="10399"/>
                  </a:lnTo>
                  <a:lnTo>
                    <a:pt x="1711" y="9341"/>
                  </a:lnTo>
                  <a:lnTo>
                    <a:pt x="24337" y="9341"/>
                  </a:lnTo>
                  <a:lnTo>
                    <a:pt x="24337" y="10399"/>
                  </a:lnTo>
                  <a:lnTo>
                    <a:pt x="26454" y="10399"/>
                  </a:lnTo>
                  <a:lnTo>
                    <a:pt x="26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564998">
              <a:off x="7133663" y="4123532"/>
              <a:ext cx="1554620" cy="105957"/>
            </a:xfrm>
            <a:custGeom>
              <a:avLst/>
              <a:gdLst/>
              <a:ahLst/>
              <a:cxnLst/>
              <a:rect l="l" t="t" r="r" b="b"/>
              <a:pathLst>
                <a:path w="26454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26454" y="340"/>
                  </a:lnTo>
                  <a:lnTo>
                    <a:pt x="2645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564998">
              <a:off x="7094246" y="4057642"/>
              <a:ext cx="1647530" cy="91441"/>
            </a:xfrm>
            <a:custGeom>
              <a:avLst/>
              <a:gdLst/>
              <a:ahLst/>
              <a:cxnLst/>
              <a:rect l="l" t="t" r="r" b="b"/>
              <a:pathLst>
                <a:path w="28035" h="1556" extrusionOk="0">
                  <a:moveTo>
                    <a:pt x="1" y="1"/>
                  </a:moveTo>
                  <a:lnTo>
                    <a:pt x="1" y="1555"/>
                  </a:lnTo>
                  <a:lnTo>
                    <a:pt x="28035" y="1555"/>
                  </a:lnTo>
                  <a:lnTo>
                    <a:pt x="2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564998">
              <a:off x="7164263" y="4163147"/>
              <a:ext cx="430703" cy="353189"/>
            </a:xfrm>
            <a:custGeom>
              <a:avLst/>
              <a:gdLst/>
              <a:ahLst/>
              <a:cxnLst/>
              <a:rect l="l" t="t" r="r" b="b"/>
              <a:pathLst>
                <a:path w="7329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70" y="5840"/>
                  </a:lnTo>
                  <a:lnTo>
                    <a:pt x="170" y="170"/>
                  </a:lnTo>
                  <a:close/>
                  <a:moveTo>
                    <a:pt x="0" y="1"/>
                  </a:moveTo>
                  <a:lnTo>
                    <a:pt x="0" y="6010"/>
                  </a:lnTo>
                  <a:lnTo>
                    <a:pt x="7329" y="6010"/>
                  </a:lnTo>
                  <a:lnTo>
                    <a:pt x="7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564998">
              <a:off x="7648186" y="4243415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60" y="170"/>
                  </a:moveTo>
                  <a:lnTo>
                    <a:pt x="7160" y="5840"/>
                  </a:lnTo>
                  <a:lnTo>
                    <a:pt x="171" y="5840"/>
                  </a:lnTo>
                  <a:lnTo>
                    <a:pt x="171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30" y="6010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 rot="564998">
              <a:off x="8132921" y="4323812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57" y="5840"/>
                  </a:lnTo>
                  <a:lnTo>
                    <a:pt x="157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29" y="6010"/>
                  </a:lnTo>
                  <a:lnTo>
                    <a:pt x="73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564998">
              <a:off x="7336993" y="4292540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6" y="0"/>
                    <a:pt x="0" y="249"/>
                    <a:pt x="0" y="549"/>
                  </a:cubicBezTo>
                  <a:cubicBezTo>
                    <a:pt x="0" y="849"/>
                    <a:pt x="236" y="1098"/>
                    <a:pt x="549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 rot="564998">
              <a:off x="7834598" y="4375072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5" y="0"/>
                    <a:pt x="0" y="249"/>
                    <a:pt x="0" y="549"/>
                  </a:cubicBezTo>
                  <a:cubicBezTo>
                    <a:pt x="0" y="849"/>
                    <a:pt x="235" y="1098"/>
                    <a:pt x="549" y="1098"/>
                  </a:cubicBezTo>
                  <a:cubicBezTo>
                    <a:pt x="849" y="1098"/>
                    <a:pt x="1097" y="849"/>
                    <a:pt x="1097" y="549"/>
                  </a:cubicBezTo>
                  <a:cubicBezTo>
                    <a:pt x="1097" y="249"/>
                    <a:pt x="849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 rot="564998">
              <a:off x="8332145" y="4457599"/>
              <a:ext cx="64585" cy="64526"/>
            </a:xfrm>
            <a:custGeom>
              <a:avLst/>
              <a:gdLst/>
              <a:ahLst/>
              <a:cxnLst/>
              <a:rect l="l" t="t" r="r" b="b"/>
              <a:pathLst>
                <a:path w="1099" h="1098" extrusionOk="0">
                  <a:moveTo>
                    <a:pt x="550" y="0"/>
                  </a:moveTo>
                  <a:cubicBezTo>
                    <a:pt x="236" y="0"/>
                    <a:pt x="1" y="249"/>
                    <a:pt x="1" y="549"/>
                  </a:cubicBezTo>
                  <a:cubicBezTo>
                    <a:pt x="1" y="849"/>
                    <a:pt x="236" y="1098"/>
                    <a:pt x="550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 rot="564998">
              <a:off x="7059985" y="4542780"/>
              <a:ext cx="100609" cy="36142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0" y="0"/>
                  </a:moveTo>
                  <a:lnTo>
                    <a:pt x="0" y="614"/>
                  </a:lnTo>
                  <a:lnTo>
                    <a:pt x="1711" y="118"/>
                  </a:lnTo>
                  <a:lnTo>
                    <a:pt x="171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 rot="564998">
              <a:off x="8470530" y="4777960"/>
              <a:ext cx="124410" cy="40725"/>
            </a:xfrm>
            <a:custGeom>
              <a:avLst/>
              <a:gdLst/>
              <a:ahLst/>
              <a:cxnLst/>
              <a:rect l="l" t="t" r="r" b="b"/>
              <a:pathLst>
                <a:path w="2117" h="693" extrusionOk="0">
                  <a:moveTo>
                    <a:pt x="2117" y="0"/>
                  </a:moveTo>
                  <a:lnTo>
                    <a:pt x="0" y="66"/>
                  </a:lnTo>
                  <a:lnTo>
                    <a:pt x="0" y="693"/>
                  </a:lnTo>
                  <a:lnTo>
                    <a:pt x="2117" y="92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564998">
              <a:off x="7423863" y="3187592"/>
              <a:ext cx="53243" cy="407078"/>
            </a:xfrm>
            <a:custGeom>
              <a:avLst/>
              <a:gdLst/>
              <a:ahLst/>
              <a:cxnLst/>
              <a:rect l="l" t="t" r="r" b="b"/>
              <a:pathLst>
                <a:path w="906" h="6927" extrusionOk="0">
                  <a:moveTo>
                    <a:pt x="57" y="1"/>
                  </a:moveTo>
                  <a:cubicBezTo>
                    <a:pt x="30" y="1"/>
                    <a:pt x="1" y="23"/>
                    <a:pt x="17" y="55"/>
                  </a:cubicBezTo>
                  <a:cubicBezTo>
                    <a:pt x="17" y="81"/>
                    <a:pt x="775" y="2746"/>
                    <a:pt x="827" y="6887"/>
                  </a:cubicBezTo>
                  <a:cubicBezTo>
                    <a:pt x="827" y="6901"/>
                    <a:pt x="840" y="6927"/>
                    <a:pt x="866" y="6927"/>
                  </a:cubicBezTo>
                  <a:cubicBezTo>
                    <a:pt x="892" y="6927"/>
                    <a:pt x="905" y="6901"/>
                    <a:pt x="905" y="6887"/>
                  </a:cubicBezTo>
                  <a:cubicBezTo>
                    <a:pt x="853" y="2733"/>
                    <a:pt x="95" y="55"/>
                    <a:pt x="95" y="29"/>
                  </a:cubicBezTo>
                  <a:cubicBezTo>
                    <a:pt x="90" y="9"/>
                    <a:pt x="74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64998">
              <a:off x="7325695" y="3027297"/>
              <a:ext cx="264921" cy="204861"/>
            </a:xfrm>
            <a:custGeom>
              <a:avLst/>
              <a:gdLst/>
              <a:ahLst/>
              <a:cxnLst/>
              <a:rect l="l" t="t" r="r" b="b"/>
              <a:pathLst>
                <a:path w="4508" h="3486" extrusionOk="0">
                  <a:moveTo>
                    <a:pt x="4350" y="1"/>
                  </a:moveTo>
                  <a:lnTo>
                    <a:pt x="3776" y="105"/>
                  </a:lnTo>
                  <a:lnTo>
                    <a:pt x="3736" y="105"/>
                  </a:lnTo>
                  <a:lnTo>
                    <a:pt x="3096" y="197"/>
                  </a:lnTo>
                  <a:lnTo>
                    <a:pt x="3057" y="197"/>
                  </a:lnTo>
                  <a:lnTo>
                    <a:pt x="1307" y="458"/>
                  </a:lnTo>
                  <a:lnTo>
                    <a:pt x="1267" y="471"/>
                  </a:lnTo>
                  <a:lnTo>
                    <a:pt x="549" y="576"/>
                  </a:lnTo>
                  <a:lnTo>
                    <a:pt x="510" y="576"/>
                  </a:lnTo>
                  <a:lnTo>
                    <a:pt x="0" y="654"/>
                  </a:lnTo>
                  <a:cubicBezTo>
                    <a:pt x="0" y="654"/>
                    <a:pt x="144" y="1908"/>
                    <a:pt x="810" y="2744"/>
                  </a:cubicBezTo>
                  <a:cubicBezTo>
                    <a:pt x="836" y="2783"/>
                    <a:pt x="862" y="2810"/>
                    <a:pt x="889" y="2849"/>
                  </a:cubicBezTo>
                  <a:cubicBezTo>
                    <a:pt x="1176" y="3188"/>
                    <a:pt x="1581" y="3411"/>
                    <a:pt x="2025" y="3463"/>
                  </a:cubicBezTo>
                  <a:cubicBezTo>
                    <a:pt x="2038" y="3476"/>
                    <a:pt x="2064" y="3476"/>
                    <a:pt x="2077" y="3476"/>
                  </a:cubicBezTo>
                  <a:cubicBezTo>
                    <a:pt x="2143" y="3482"/>
                    <a:pt x="2205" y="3486"/>
                    <a:pt x="2265" y="3486"/>
                  </a:cubicBezTo>
                  <a:cubicBezTo>
                    <a:pt x="2326" y="3486"/>
                    <a:pt x="2384" y="3482"/>
                    <a:pt x="2443" y="3476"/>
                  </a:cubicBezTo>
                  <a:cubicBezTo>
                    <a:pt x="2482" y="3476"/>
                    <a:pt x="2508" y="3476"/>
                    <a:pt x="2548" y="3463"/>
                  </a:cubicBezTo>
                  <a:cubicBezTo>
                    <a:pt x="2574" y="3463"/>
                    <a:pt x="2587" y="3463"/>
                    <a:pt x="2613" y="3450"/>
                  </a:cubicBezTo>
                  <a:cubicBezTo>
                    <a:pt x="2783" y="3424"/>
                    <a:pt x="2940" y="3371"/>
                    <a:pt x="3083" y="3293"/>
                  </a:cubicBezTo>
                  <a:cubicBezTo>
                    <a:pt x="3109" y="3280"/>
                    <a:pt x="3149" y="3254"/>
                    <a:pt x="3175" y="3241"/>
                  </a:cubicBezTo>
                  <a:cubicBezTo>
                    <a:pt x="4507" y="2457"/>
                    <a:pt x="4350" y="1"/>
                    <a:pt x="4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564998">
              <a:off x="7384805" y="3046556"/>
              <a:ext cx="61470" cy="178122"/>
            </a:xfrm>
            <a:custGeom>
              <a:avLst/>
              <a:gdLst/>
              <a:ahLst/>
              <a:cxnLst/>
              <a:rect l="l" t="t" r="r" b="b"/>
              <a:pathLst>
                <a:path w="1046" h="3031" extrusionOk="0">
                  <a:moveTo>
                    <a:pt x="275" y="0"/>
                  </a:moveTo>
                  <a:lnTo>
                    <a:pt x="235" y="13"/>
                  </a:lnTo>
                  <a:cubicBezTo>
                    <a:pt x="0" y="1659"/>
                    <a:pt x="627" y="2626"/>
                    <a:pt x="993" y="3018"/>
                  </a:cubicBezTo>
                  <a:cubicBezTo>
                    <a:pt x="1006" y="3031"/>
                    <a:pt x="1032" y="3031"/>
                    <a:pt x="1045" y="3031"/>
                  </a:cubicBezTo>
                  <a:cubicBezTo>
                    <a:pt x="693" y="2652"/>
                    <a:pt x="26" y="1698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564998">
              <a:off x="7474058" y="3044643"/>
              <a:ext cx="46896" cy="192755"/>
            </a:xfrm>
            <a:custGeom>
              <a:avLst/>
              <a:gdLst/>
              <a:ahLst/>
              <a:cxnLst/>
              <a:rect l="l" t="t" r="r" b="b"/>
              <a:pathLst>
                <a:path w="798" h="3280" extrusionOk="0">
                  <a:moveTo>
                    <a:pt x="549" y="1"/>
                  </a:moveTo>
                  <a:lnTo>
                    <a:pt x="510" y="14"/>
                  </a:lnTo>
                  <a:cubicBezTo>
                    <a:pt x="680" y="484"/>
                    <a:pt x="758" y="981"/>
                    <a:pt x="745" y="1490"/>
                  </a:cubicBezTo>
                  <a:cubicBezTo>
                    <a:pt x="732" y="2156"/>
                    <a:pt x="471" y="2796"/>
                    <a:pt x="1" y="3280"/>
                  </a:cubicBezTo>
                  <a:cubicBezTo>
                    <a:pt x="14" y="3280"/>
                    <a:pt x="40" y="3267"/>
                    <a:pt x="66" y="3267"/>
                  </a:cubicBezTo>
                  <a:cubicBezTo>
                    <a:pt x="510" y="2783"/>
                    <a:pt x="771" y="2156"/>
                    <a:pt x="784" y="1490"/>
                  </a:cubicBezTo>
                  <a:cubicBezTo>
                    <a:pt x="798" y="981"/>
                    <a:pt x="719" y="484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 rot="564998">
              <a:off x="7506446" y="3043856"/>
              <a:ext cx="47660" cy="188877"/>
            </a:xfrm>
            <a:custGeom>
              <a:avLst/>
              <a:gdLst/>
              <a:ahLst/>
              <a:cxnLst/>
              <a:rect l="l" t="t" r="r" b="b"/>
              <a:pathLst>
                <a:path w="811" h="3214" extrusionOk="0">
                  <a:moveTo>
                    <a:pt x="680" y="0"/>
                  </a:moveTo>
                  <a:lnTo>
                    <a:pt x="653" y="13"/>
                  </a:lnTo>
                  <a:cubicBezTo>
                    <a:pt x="732" y="405"/>
                    <a:pt x="771" y="810"/>
                    <a:pt x="771" y="1215"/>
                  </a:cubicBezTo>
                  <a:cubicBezTo>
                    <a:pt x="732" y="1947"/>
                    <a:pt x="471" y="2639"/>
                    <a:pt x="0" y="3214"/>
                  </a:cubicBezTo>
                  <a:cubicBezTo>
                    <a:pt x="26" y="3201"/>
                    <a:pt x="66" y="3175"/>
                    <a:pt x="92" y="3162"/>
                  </a:cubicBezTo>
                  <a:cubicBezTo>
                    <a:pt x="523" y="2600"/>
                    <a:pt x="771" y="1921"/>
                    <a:pt x="810" y="1215"/>
                  </a:cubicBezTo>
                  <a:cubicBezTo>
                    <a:pt x="810" y="810"/>
                    <a:pt x="771" y="405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 rot="564998">
              <a:off x="7355681" y="3045278"/>
              <a:ext cx="23859" cy="134400"/>
            </a:xfrm>
            <a:custGeom>
              <a:avLst/>
              <a:gdLst/>
              <a:ahLst/>
              <a:cxnLst/>
              <a:rect l="l" t="t" r="r" b="b"/>
              <a:pathLst>
                <a:path w="406" h="2287" extrusionOk="0">
                  <a:moveTo>
                    <a:pt x="14" y="1"/>
                  </a:moveTo>
                  <a:cubicBezTo>
                    <a:pt x="1" y="549"/>
                    <a:pt x="53" y="1098"/>
                    <a:pt x="157" y="1634"/>
                  </a:cubicBezTo>
                  <a:cubicBezTo>
                    <a:pt x="197" y="1816"/>
                    <a:pt x="249" y="1999"/>
                    <a:pt x="327" y="2182"/>
                  </a:cubicBezTo>
                  <a:cubicBezTo>
                    <a:pt x="353" y="2208"/>
                    <a:pt x="379" y="2248"/>
                    <a:pt x="406" y="2287"/>
                  </a:cubicBezTo>
                  <a:cubicBezTo>
                    <a:pt x="314" y="2065"/>
                    <a:pt x="249" y="1856"/>
                    <a:pt x="210" y="1634"/>
                  </a:cubicBezTo>
                  <a:cubicBezTo>
                    <a:pt x="92" y="1098"/>
                    <a:pt x="53" y="549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 rot="564998">
              <a:off x="7314354" y="3326456"/>
              <a:ext cx="153558" cy="165840"/>
            </a:xfrm>
            <a:custGeom>
              <a:avLst/>
              <a:gdLst/>
              <a:ahLst/>
              <a:cxnLst/>
              <a:rect l="l" t="t" r="r" b="b"/>
              <a:pathLst>
                <a:path w="2613" h="2822" extrusionOk="0">
                  <a:moveTo>
                    <a:pt x="0" y="0"/>
                  </a:moveTo>
                  <a:cubicBezTo>
                    <a:pt x="0" y="2417"/>
                    <a:pt x="2613" y="2822"/>
                    <a:pt x="2613" y="2822"/>
                  </a:cubicBezTo>
                  <a:cubicBezTo>
                    <a:pt x="2469" y="2182"/>
                    <a:pt x="2208" y="1568"/>
                    <a:pt x="1842" y="1006"/>
                  </a:cubicBezTo>
                  <a:cubicBezTo>
                    <a:pt x="12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 rot="564998">
              <a:off x="7448501" y="3267320"/>
              <a:ext cx="138220" cy="175889"/>
            </a:xfrm>
            <a:custGeom>
              <a:avLst/>
              <a:gdLst/>
              <a:ahLst/>
              <a:cxnLst/>
              <a:rect l="l" t="t" r="r" b="b"/>
              <a:pathLst>
                <a:path w="2352" h="2993" extrusionOk="0">
                  <a:moveTo>
                    <a:pt x="1999" y="1"/>
                  </a:moveTo>
                  <a:cubicBezTo>
                    <a:pt x="0" y="706"/>
                    <a:pt x="418" y="2992"/>
                    <a:pt x="418" y="2992"/>
                  </a:cubicBezTo>
                  <a:cubicBezTo>
                    <a:pt x="915" y="2679"/>
                    <a:pt x="1346" y="2287"/>
                    <a:pt x="1712" y="1830"/>
                  </a:cubicBezTo>
                  <a:cubicBezTo>
                    <a:pt x="2352" y="1020"/>
                    <a:pt x="1999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 rot="564998">
              <a:off x="7639740" y="3267680"/>
              <a:ext cx="94497" cy="380398"/>
            </a:xfrm>
            <a:custGeom>
              <a:avLst/>
              <a:gdLst/>
              <a:ahLst/>
              <a:cxnLst/>
              <a:rect l="l" t="t" r="r" b="b"/>
              <a:pathLst>
                <a:path w="1608" h="6473" extrusionOk="0">
                  <a:moveTo>
                    <a:pt x="1567" y="1"/>
                  </a:moveTo>
                  <a:cubicBezTo>
                    <a:pt x="1554" y="1"/>
                    <a:pt x="1538" y="10"/>
                    <a:pt x="1529" y="19"/>
                  </a:cubicBezTo>
                  <a:cubicBezTo>
                    <a:pt x="484" y="2005"/>
                    <a:pt x="222" y="4356"/>
                    <a:pt x="0" y="6421"/>
                  </a:cubicBezTo>
                  <a:cubicBezTo>
                    <a:pt x="0" y="6447"/>
                    <a:pt x="13" y="6460"/>
                    <a:pt x="40" y="6473"/>
                  </a:cubicBezTo>
                  <a:cubicBezTo>
                    <a:pt x="53" y="6473"/>
                    <a:pt x="79" y="6447"/>
                    <a:pt x="79" y="6434"/>
                  </a:cubicBezTo>
                  <a:cubicBezTo>
                    <a:pt x="301" y="4370"/>
                    <a:pt x="562" y="2018"/>
                    <a:pt x="1594" y="59"/>
                  </a:cubicBezTo>
                  <a:cubicBezTo>
                    <a:pt x="1607" y="46"/>
                    <a:pt x="1607" y="19"/>
                    <a:pt x="1581" y="6"/>
                  </a:cubicBezTo>
                  <a:cubicBezTo>
                    <a:pt x="1577" y="3"/>
                    <a:pt x="1572" y="1"/>
                    <a:pt x="1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 rot="564998">
              <a:off x="7680792" y="3124187"/>
              <a:ext cx="271092" cy="224255"/>
            </a:xfrm>
            <a:custGeom>
              <a:avLst/>
              <a:gdLst/>
              <a:ahLst/>
              <a:cxnLst/>
              <a:rect l="l" t="t" r="r" b="b"/>
              <a:pathLst>
                <a:path w="4613" h="3816" extrusionOk="0">
                  <a:moveTo>
                    <a:pt x="497" y="1"/>
                  </a:moveTo>
                  <a:cubicBezTo>
                    <a:pt x="497" y="1"/>
                    <a:pt x="1" y="1164"/>
                    <a:pt x="170" y="2222"/>
                  </a:cubicBezTo>
                  <a:cubicBezTo>
                    <a:pt x="170" y="2261"/>
                    <a:pt x="184" y="2300"/>
                    <a:pt x="197" y="2352"/>
                  </a:cubicBezTo>
                  <a:cubicBezTo>
                    <a:pt x="275" y="2784"/>
                    <a:pt x="510" y="3175"/>
                    <a:pt x="876" y="3450"/>
                  </a:cubicBezTo>
                  <a:cubicBezTo>
                    <a:pt x="889" y="3463"/>
                    <a:pt x="902" y="3476"/>
                    <a:pt x="915" y="3476"/>
                  </a:cubicBezTo>
                  <a:cubicBezTo>
                    <a:pt x="1020" y="3554"/>
                    <a:pt x="1137" y="3606"/>
                    <a:pt x="1242" y="3659"/>
                  </a:cubicBezTo>
                  <a:cubicBezTo>
                    <a:pt x="1281" y="3672"/>
                    <a:pt x="1307" y="3685"/>
                    <a:pt x="1333" y="3698"/>
                  </a:cubicBezTo>
                  <a:cubicBezTo>
                    <a:pt x="1359" y="3711"/>
                    <a:pt x="1385" y="3711"/>
                    <a:pt x="1412" y="3724"/>
                  </a:cubicBezTo>
                  <a:cubicBezTo>
                    <a:pt x="1568" y="3776"/>
                    <a:pt x="1725" y="3816"/>
                    <a:pt x="1895" y="3816"/>
                  </a:cubicBezTo>
                  <a:lnTo>
                    <a:pt x="1999" y="3816"/>
                  </a:lnTo>
                  <a:cubicBezTo>
                    <a:pt x="3528" y="3776"/>
                    <a:pt x="4612" y="1569"/>
                    <a:pt x="4612" y="1569"/>
                  </a:cubicBezTo>
                  <a:lnTo>
                    <a:pt x="4050" y="1360"/>
                  </a:lnTo>
                  <a:lnTo>
                    <a:pt x="4011" y="1333"/>
                  </a:lnTo>
                  <a:lnTo>
                    <a:pt x="3410" y="1111"/>
                  </a:lnTo>
                  <a:lnTo>
                    <a:pt x="3371" y="1098"/>
                  </a:lnTo>
                  <a:lnTo>
                    <a:pt x="1725" y="471"/>
                  </a:lnTo>
                  <a:lnTo>
                    <a:pt x="1686" y="458"/>
                  </a:lnTo>
                  <a:lnTo>
                    <a:pt x="1007" y="197"/>
                  </a:lnTo>
                  <a:lnTo>
                    <a:pt x="967" y="18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 rot="564998">
              <a:off x="7720939" y="3140436"/>
              <a:ext cx="61529" cy="178122"/>
            </a:xfrm>
            <a:custGeom>
              <a:avLst/>
              <a:gdLst/>
              <a:ahLst/>
              <a:cxnLst/>
              <a:rect l="l" t="t" r="r" b="b"/>
              <a:pathLst>
                <a:path w="1047" h="3031" extrusionOk="0">
                  <a:moveTo>
                    <a:pt x="1007" y="0"/>
                  </a:moveTo>
                  <a:cubicBezTo>
                    <a:pt x="1" y="1320"/>
                    <a:pt x="66" y="2456"/>
                    <a:pt x="197" y="2992"/>
                  </a:cubicBezTo>
                  <a:cubicBezTo>
                    <a:pt x="210" y="3005"/>
                    <a:pt x="223" y="3018"/>
                    <a:pt x="236" y="3031"/>
                  </a:cubicBezTo>
                  <a:cubicBezTo>
                    <a:pt x="119" y="2521"/>
                    <a:pt x="14" y="1359"/>
                    <a:pt x="1046" y="13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 rot="564998">
              <a:off x="7754230" y="3189008"/>
              <a:ext cx="122882" cy="154381"/>
            </a:xfrm>
            <a:custGeom>
              <a:avLst/>
              <a:gdLst/>
              <a:ahLst/>
              <a:cxnLst/>
              <a:rect l="l" t="t" r="r" b="b"/>
              <a:pathLst>
                <a:path w="2091" h="2627" extrusionOk="0">
                  <a:moveTo>
                    <a:pt x="2051" y="0"/>
                  </a:moveTo>
                  <a:cubicBezTo>
                    <a:pt x="1960" y="497"/>
                    <a:pt x="1777" y="980"/>
                    <a:pt x="1529" y="1411"/>
                  </a:cubicBezTo>
                  <a:cubicBezTo>
                    <a:pt x="1189" y="1986"/>
                    <a:pt x="640" y="2417"/>
                    <a:pt x="0" y="2600"/>
                  </a:cubicBezTo>
                  <a:cubicBezTo>
                    <a:pt x="13" y="2613"/>
                    <a:pt x="39" y="2626"/>
                    <a:pt x="65" y="2626"/>
                  </a:cubicBezTo>
                  <a:cubicBezTo>
                    <a:pt x="692" y="2430"/>
                    <a:pt x="1228" y="1999"/>
                    <a:pt x="1568" y="1437"/>
                  </a:cubicBezTo>
                  <a:cubicBezTo>
                    <a:pt x="1816" y="993"/>
                    <a:pt x="1999" y="510"/>
                    <a:pt x="2090" y="13"/>
                  </a:cubicBezTo>
                  <a:lnTo>
                    <a:pt x="2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 rot="564998">
              <a:off x="7784339" y="3209098"/>
              <a:ext cx="127524" cy="145154"/>
            </a:xfrm>
            <a:custGeom>
              <a:avLst/>
              <a:gdLst/>
              <a:ahLst/>
              <a:cxnLst/>
              <a:rect l="l" t="t" r="r" b="b"/>
              <a:pathLst>
                <a:path w="2170" h="2470" extrusionOk="0">
                  <a:moveTo>
                    <a:pt x="2143" y="1"/>
                  </a:moveTo>
                  <a:cubicBezTo>
                    <a:pt x="2026" y="392"/>
                    <a:pt x="1856" y="758"/>
                    <a:pt x="1647" y="1111"/>
                  </a:cubicBezTo>
                  <a:cubicBezTo>
                    <a:pt x="1268" y="1725"/>
                    <a:pt x="680" y="2208"/>
                    <a:pt x="1" y="2470"/>
                  </a:cubicBezTo>
                  <a:lnTo>
                    <a:pt x="105" y="2470"/>
                  </a:lnTo>
                  <a:cubicBezTo>
                    <a:pt x="758" y="2195"/>
                    <a:pt x="1307" y="1725"/>
                    <a:pt x="1686" y="1124"/>
                  </a:cubicBezTo>
                  <a:cubicBezTo>
                    <a:pt x="1895" y="771"/>
                    <a:pt x="2052" y="405"/>
                    <a:pt x="2169" y="14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 rot="564998">
              <a:off x="7698296" y="3118930"/>
              <a:ext cx="49188" cy="127524"/>
            </a:xfrm>
            <a:custGeom>
              <a:avLst/>
              <a:gdLst/>
              <a:ahLst/>
              <a:cxnLst/>
              <a:rect l="l" t="t" r="r" b="b"/>
              <a:pathLst>
                <a:path w="837" h="2170" extrusionOk="0">
                  <a:moveTo>
                    <a:pt x="797" y="1"/>
                  </a:moveTo>
                  <a:cubicBezTo>
                    <a:pt x="523" y="471"/>
                    <a:pt x="301" y="968"/>
                    <a:pt x="131" y="1490"/>
                  </a:cubicBezTo>
                  <a:cubicBezTo>
                    <a:pt x="66" y="1673"/>
                    <a:pt x="27" y="1856"/>
                    <a:pt x="0" y="2039"/>
                  </a:cubicBezTo>
                  <a:cubicBezTo>
                    <a:pt x="0" y="2078"/>
                    <a:pt x="14" y="2130"/>
                    <a:pt x="14" y="2169"/>
                  </a:cubicBezTo>
                  <a:cubicBezTo>
                    <a:pt x="53" y="1934"/>
                    <a:pt x="92" y="1712"/>
                    <a:pt x="170" y="1490"/>
                  </a:cubicBezTo>
                  <a:cubicBezTo>
                    <a:pt x="340" y="981"/>
                    <a:pt x="562" y="484"/>
                    <a:pt x="837" y="1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 rot="564998">
              <a:off x="7539313" y="3334953"/>
              <a:ext cx="123646" cy="182765"/>
            </a:xfrm>
            <a:custGeom>
              <a:avLst/>
              <a:gdLst/>
              <a:ahLst/>
              <a:cxnLst/>
              <a:rect l="l" t="t" r="r" b="b"/>
              <a:pathLst>
                <a:path w="2104" h="3110" extrusionOk="0">
                  <a:moveTo>
                    <a:pt x="693" y="0"/>
                  </a:moveTo>
                  <a:lnTo>
                    <a:pt x="693" y="0"/>
                  </a:lnTo>
                  <a:cubicBezTo>
                    <a:pt x="1" y="2012"/>
                    <a:pt x="2039" y="3109"/>
                    <a:pt x="2039" y="3109"/>
                  </a:cubicBezTo>
                  <a:cubicBezTo>
                    <a:pt x="2104" y="2521"/>
                    <a:pt x="2078" y="1933"/>
                    <a:pt x="1934" y="1372"/>
                  </a:cubicBezTo>
                  <a:cubicBezTo>
                    <a:pt x="1699" y="353"/>
                    <a:pt x="693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 rot="564998">
              <a:off x="7663767" y="3359006"/>
              <a:ext cx="139806" cy="145918"/>
            </a:xfrm>
            <a:custGeom>
              <a:avLst/>
              <a:gdLst/>
              <a:ahLst/>
              <a:cxnLst/>
              <a:rect l="l" t="t" r="r" b="b"/>
              <a:pathLst>
                <a:path w="2379" h="2483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71" y="170"/>
                    <a:pt x="1" y="2482"/>
                    <a:pt x="1" y="2482"/>
                  </a:cubicBezTo>
                  <a:cubicBezTo>
                    <a:pt x="563" y="2313"/>
                    <a:pt x="1072" y="2038"/>
                    <a:pt x="1542" y="1685"/>
                  </a:cubicBezTo>
                  <a:cubicBezTo>
                    <a:pt x="2379" y="1072"/>
                    <a:pt x="2287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 rot="564998">
              <a:off x="7129400" y="3535251"/>
              <a:ext cx="607297" cy="439165"/>
            </a:xfrm>
            <a:custGeom>
              <a:avLst/>
              <a:gdLst/>
              <a:ahLst/>
              <a:cxnLst/>
              <a:rect l="l" t="t" r="r" b="b"/>
              <a:pathLst>
                <a:path w="10334" h="7473" extrusionOk="0">
                  <a:moveTo>
                    <a:pt x="3606" y="1"/>
                  </a:moveTo>
                  <a:lnTo>
                    <a:pt x="3541" y="432"/>
                  </a:lnTo>
                  <a:lnTo>
                    <a:pt x="3528" y="510"/>
                  </a:lnTo>
                  <a:lnTo>
                    <a:pt x="3462" y="876"/>
                  </a:lnTo>
                  <a:lnTo>
                    <a:pt x="3449" y="954"/>
                  </a:lnTo>
                  <a:lnTo>
                    <a:pt x="3018" y="3645"/>
                  </a:lnTo>
                  <a:lnTo>
                    <a:pt x="1" y="1869"/>
                  </a:lnTo>
                  <a:lnTo>
                    <a:pt x="1" y="2992"/>
                  </a:lnTo>
                  <a:lnTo>
                    <a:pt x="2522" y="5709"/>
                  </a:lnTo>
                  <a:lnTo>
                    <a:pt x="2260" y="7473"/>
                  </a:lnTo>
                  <a:lnTo>
                    <a:pt x="10334" y="7473"/>
                  </a:lnTo>
                  <a:lnTo>
                    <a:pt x="10125" y="5801"/>
                  </a:lnTo>
                  <a:lnTo>
                    <a:pt x="10099" y="5553"/>
                  </a:lnTo>
                  <a:lnTo>
                    <a:pt x="9707" y="2496"/>
                  </a:lnTo>
                  <a:lnTo>
                    <a:pt x="9681" y="2195"/>
                  </a:lnTo>
                  <a:lnTo>
                    <a:pt x="9537" y="1059"/>
                  </a:lnTo>
                  <a:lnTo>
                    <a:pt x="9524" y="967"/>
                  </a:lnTo>
                  <a:lnTo>
                    <a:pt x="9458" y="445"/>
                  </a:lnTo>
                  <a:lnTo>
                    <a:pt x="9445" y="353"/>
                  </a:lnTo>
                  <a:lnTo>
                    <a:pt x="9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 rot="564998">
              <a:off x="7675154" y="3652364"/>
              <a:ext cx="218848" cy="301180"/>
            </a:xfrm>
            <a:custGeom>
              <a:avLst/>
              <a:gdLst/>
              <a:ahLst/>
              <a:cxnLst/>
              <a:rect l="l" t="t" r="r" b="b"/>
              <a:pathLst>
                <a:path w="3724" h="5125" extrusionOk="0">
                  <a:moveTo>
                    <a:pt x="2142" y="1"/>
                  </a:moveTo>
                  <a:cubicBezTo>
                    <a:pt x="2112" y="1"/>
                    <a:pt x="2082" y="2"/>
                    <a:pt x="2052" y="3"/>
                  </a:cubicBezTo>
                  <a:cubicBezTo>
                    <a:pt x="1817" y="3"/>
                    <a:pt x="1595" y="43"/>
                    <a:pt x="1373" y="134"/>
                  </a:cubicBezTo>
                  <a:cubicBezTo>
                    <a:pt x="1020" y="304"/>
                    <a:pt x="719" y="578"/>
                    <a:pt x="510" y="905"/>
                  </a:cubicBezTo>
                  <a:lnTo>
                    <a:pt x="497" y="931"/>
                  </a:lnTo>
                  <a:cubicBezTo>
                    <a:pt x="445" y="1022"/>
                    <a:pt x="393" y="1088"/>
                    <a:pt x="354" y="1179"/>
                  </a:cubicBezTo>
                  <a:cubicBezTo>
                    <a:pt x="223" y="1427"/>
                    <a:pt x="118" y="1676"/>
                    <a:pt x="1" y="1924"/>
                  </a:cubicBezTo>
                  <a:lnTo>
                    <a:pt x="158" y="1989"/>
                  </a:lnTo>
                  <a:cubicBezTo>
                    <a:pt x="236" y="1819"/>
                    <a:pt x="314" y="1636"/>
                    <a:pt x="393" y="1453"/>
                  </a:cubicBezTo>
                  <a:cubicBezTo>
                    <a:pt x="419" y="1401"/>
                    <a:pt x="445" y="1349"/>
                    <a:pt x="484" y="1297"/>
                  </a:cubicBezTo>
                  <a:cubicBezTo>
                    <a:pt x="523" y="1192"/>
                    <a:pt x="589" y="1101"/>
                    <a:pt x="641" y="1009"/>
                  </a:cubicBezTo>
                  <a:cubicBezTo>
                    <a:pt x="837" y="696"/>
                    <a:pt x="1111" y="448"/>
                    <a:pt x="1438" y="291"/>
                  </a:cubicBezTo>
                  <a:cubicBezTo>
                    <a:pt x="1634" y="212"/>
                    <a:pt x="1843" y="173"/>
                    <a:pt x="2052" y="173"/>
                  </a:cubicBezTo>
                  <a:cubicBezTo>
                    <a:pt x="2081" y="172"/>
                    <a:pt x="2110" y="171"/>
                    <a:pt x="2138" y="171"/>
                  </a:cubicBezTo>
                  <a:cubicBezTo>
                    <a:pt x="2537" y="171"/>
                    <a:pt x="2907" y="338"/>
                    <a:pt x="3175" y="630"/>
                  </a:cubicBezTo>
                  <a:cubicBezTo>
                    <a:pt x="3541" y="1101"/>
                    <a:pt x="3463" y="1780"/>
                    <a:pt x="3201" y="2237"/>
                  </a:cubicBezTo>
                  <a:cubicBezTo>
                    <a:pt x="2927" y="2760"/>
                    <a:pt x="2431" y="3165"/>
                    <a:pt x="1987" y="3518"/>
                  </a:cubicBezTo>
                  <a:lnTo>
                    <a:pt x="1072" y="4262"/>
                  </a:lnTo>
                  <a:cubicBezTo>
                    <a:pt x="1046" y="4288"/>
                    <a:pt x="1020" y="4314"/>
                    <a:pt x="981" y="4341"/>
                  </a:cubicBezTo>
                  <a:cubicBezTo>
                    <a:pt x="928" y="4380"/>
                    <a:pt x="876" y="4432"/>
                    <a:pt x="824" y="4484"/>
                  </a:cubicBezTo>
                  <a:cubicBezTo>
                    <a:pt x="772" y="4536"/>
                    <a:pt x="719" y="4589"/>
                    <a:pt x="680" y="4641"/>
                  </a:cubicBezTo>
                  <a:cubicBezTo>
                    <a:pt x="589" y="4785"/>
                    <a:pt x="536" y="4941"/>
                    <a:pt x="536" y="5111"/>
                  </a:cubicBezTo>
                  <a:lnTo>
                    <a:pt x="693" y="5124"/>
                  </a:lnTo>
                  <a:cubicBezTo>
                    <a:pt x="706" y="4981"/>
                    <a:pt x="746" y="4850"/>
                    <a:pt x="824" y="4732"/>
                  </a:cubicBezTo>
                  <a:lnTo>
                    <a:pt x="850" y="4693"/>
                  </a:lnTo>
                  <a:cubicBezTo>
                    <a:pt x="889" y="4641"/>
                    <a:pt x="928" y="4602"/>
                    <a:pt x="968" y="4563"/>
                  </a:cubicBezTo>
                  <a:cubicBezTo>
                    <a:pt x="1033" y="4497"/>
                    <a:pt x="1098" y="4445"/>
                    <a:pt x="1177" y="4380"/>
                  </a:cubicBezTo>
                  <a:lnTo>
                    <a:pt x="2091" y="3635"/>
                  </a:lnTo>
                  <a:cubicBezTo>
                    <a:pt x="2535" y="3282"/>
                    <a:pt x="3045" y="2864"/>
                    <a:pt x="3345" y="2316"/>
                  </a:cubicBezTo>
                  <a:cubicBezTo>
                    <a:pt x="3619" y="1806"/>
                    <a:pt x="3724" y="1049"/>
                    <a:pt x="3306" y="526"/>
                  </a:cubicBezTo>
                  <a:cubicBezTo>
                    <a:pt x="3012" y="183"/>
                    <a:pt x="2592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 rot="564998">
              <a:off x="7709455" y="3694228"/>
              <a:ext cx="9285" cy="30794"/>
            </a:xfrm>
            <a:custGeom>
              <a:avLst/>
              <a:gdLst/>
              <a:ahLst/>
              <a:cxnLst/>
              <a:rect l="l" t="t" r="r" b="b"/>
              <a:pathLst>
                <a:path w="158" h="524" extrusionOk="0">
                  <a:moveTo>
                    <a:pt x="157" y="1"/>
                  </a:moveTo>
                  <a:cubicBezTo>
                    <a:pt x="105" y="79"/>
                    <a:pt x="53" y="171"/>
                    <a:pt x="1" y="249"/>
                  </a:cubicBezTo>
                  <a:lnTo>
                    <a:pt x="40" y="523"/>
                  </a:lnTo>
                  <a:cubicBezTo>
                    <a:pt x="79" y="471"/>
                    <a:pt x="105" y="419"/>
                    <a:pt x="131" y="35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 rot="564998">
              <a:off x="7705547" y="3895879"/>
              <a:ext cx="9285" cy="21567"/>
            </a:xfrm>
            <a:custGeom>
              <a:avLst/>
              <a:gdLst/>
              <a:ahLst/>
              <a:cxnLst/>
              <a:rect l="l" t="t" r="r" b="b"/>
              <a:pathLst>
                <a:path w="158" h="36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05" y="53"/>
                    <a:pt x="53" y="92"/>
                    <a:pt x="1" y="144"/>
                  </a:cubicBezTo>
                  <a:lnTo>
                    <a:pt x="27" y="366"/>
                  </a:lnTo>
                  <a:cubicBezTo>
                    <a:pt x="66" y="314"/>
                    <a:pt x="105" y="275"/>
                    <a:pt x="145" y="236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 rot="564998">
              <a:off x="7367396" y="3571365"/>
              <a:ext cx="348605" cy="9285"/>
            </a:xfrm>
            <a:custGeom>
              <a:avLst/>
              <a:gdLst/>
              <a:ahLst/>
              <a:cxnLst/>
              <a:rect l="l" t="t" r="r" b="b"/>
              <a:pathLst>
                <a:path w="5932" h="158" extrusionOk="0">
                  <a:moveTo>
                    <a:pt x="5918" y="0"/>
                  </a:moveTo>
                  <a:lnTo>
                    <a:pt x="14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5931" y="9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 rot="564998">
              <a:off x="7357668" y="3601618"/>
              <a:ext cx="357773" cy="10813"/>
            </a:xfrm>
            <a:custGeom>
              <a:avLst/>
              <a:gdLst/>
              <a:ahLst/>
              <a:cxnLst/>
              <a:rect l="l" t="t" r="r" b="b"/>
              <a:pathLst>
                <a:path w="6088" h="184" extrusionOk="0">
                  <a:moveTo>
                    <a:pt x="13" y="1"/>
                  </a:moveTo>
                  <a:lnTo>
                    <a:pt x="0" y="79"/>
                  </a:lnTo>
                  <a:lnTo>
                    <a:pt x="6088" y="184"/>
                  </a:lnTo>
                  <a:lnTo>
                    <a:pt x="6088" y="184"/>
                  </a:lnTo>
                  <a:lnTo>
                    <a:pt x="6075" y="9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 rot="564998">
              <a:off x="7395473" y="3700033"/>
              <a:ext cx="214264" cy="190346"/>
            </a:xfrm>
            <a:custGeom>
              <a:avLst/>
              <a:gdLst/>
              <a:ahLst/>
              <a:cxnLst/>
              <a:rect l="l" t="t" r="r" b="b"/>
              <a:pathLst>
                <a:path w="3646" h="3239" extrusionOk="0">
                  <a:moveTo>
                    <a:pt x="938" y="0"/>
                  </a:moveTo>
                  <a:cubicBezTo>
                    <a:pt x="874" y="0"/>
                    <a:pt x="806" y="12"/>
                    <a:pt x="733" y="38"/>
                  </a:cubicBezTo>
                  <a:cubicBezTo>
                    <a:pt x="1" y="313"/>
                    <a:pt x="1660" y="3239"/>
                    <a:pt x="1660" y="3239"/>
                  </a:cubicBezTo>
                  <a:cubicBezTo>
                    <a:pt x="1660" y="3239"/>
                    <a:pt x="3646" y="783"/>
                    <a:pt x="2993" y="195"/>
                  </a:cubicBezTo>
                  <a:cubicBezTo>
                    <a:pt x="2875" y="90"/>
                    <a:pt x="2760" y="46"/>
                    <a:pt x="2649" y="46"/>
                  </a:cubicBezTo>
                  <a:cubicBezTo>
                    <a:pt x="2143" y="46"/>
                    <a:pt x="1738" y="953"/>
                    <a:pt x="1738" y="953"/>
                  </a:cubicBezTo>
                  <a:cubicBezTo>
                    <a:pt x="1738" y="953"/>
                    <a:pt x="1516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 rot="564998">
              <a:off x="7914903" y="3746939"/>
              <a:ext cx="442280" cy="345491"/>
            </a:xfrm>
            <a:custGeom>
              <a:avLst/>
              <a:gdLst/>
              <a:ahLst/>
              <a:cxnLst/>
              <a:rect l="l" t="t" r="r" b="b"/>
              <a:pathLst>
                <a:path w="7526" h="5879" extrusionOk="0">
                  <a:moveTo>
                    <a:pt x="1908" y="0"/>
                  </a:moveTo>
                  <a:cubicBezTo>
                    <a:pt x="1908" y="0"/>
                    <a:pt x="1712" y="183"/>
                    <a:pt x="1464" y="471"/>
                  </a:cubicBezTo>
                  <a:cubicBezTo>
                    <a:pt x="968" y="1032"/>
                    <a:pt x="262" y="2025"/>
                    <a:pt x="158" y="3018"/>
                  </a:cubicBezTo>
                  <a:cubicBezTo>
                    <a:pt x="1" y="4546"/>
                    <a:pt x="2352" y="5879"/>
                    <a:pt x="2352" y="5879"/>
                  </a:cubicBezTo>
                  <a:lnTo>
                    <a:pt x="5161" y="5879"/>
                  </a:lnTo>
                  <a:cubicBezTo>
                    <a:pt x="5161" y="5879"/>
                    <a:pt x="7525" y="4546"/>
                    <a:pt x="7369" y="3018"/>
                  </a:cubicBezTo>
                  <a:cubicBezTo>
                    <a:pt x="7212" y="1490"/>
                    <a:pt x="5605" y="0"/>
                    <a:pt x="5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 rot="564998">
              <a:off x="8027419" y="3743245"/>
              <a:ext cx="198867" cy="27679"/>
            </a:xfrm>
            <a:custGeom>
              <a:avLst/>
              <a:gdLst/>
              <a:ahLst/>
              <a:cxnLst/>
              <a:rect l="l" t="t" r="r" b="b"/>
              <a:pathLst>
                <a:path w="3384" h="471" extrusionOk="0">
                  <a:moveTo>
                    <a:pt x="457" y="0"/>
                  </a:moveTo>
                  <a:cubicBezTo>
                    <a:pt x="457" y="0"/>
                    <a:pt x="261" y="183"/>
                    <a:pt x="0" y="471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 rot="564998">
              <a:off x="8045777" y="3716410"/>
              <a:ext cx="241885" cy="32322"/>
            </a:xfrm>
            <a:custGeom>
              <a:avLst/>
              <a:gdLst/>
              <a:ahLst/>
              <a:cxnLst/>
              <a:rect l="l" t="t" r="r" b="b"/>
              <a:pathLst>
                <a:path w="4116" h="550" extrusionOk="0">
                  <a:moveTo>
                    <a:pt x="288" y="1"/>
                  </a:moveTo>
                  <a:cubicBezTo>
                    <a:pt x="131" y="1"/>
                    <a:pt x="0" y="118"/>
                    <a:pt x="0" y="275"/>
                  </a:cubicBezTo>
                  <a:cubicBezTo>
                    <a:pt x="0" y="432"/>
                    <a:pt x="131" y="549"/>
                    <a:pt x="288" y="549"/>
                  </a:cubicBezTo>
                  <a:lnTo>
                    <a:pt x="3841" y="549"/>
                  </a:lnTo>
                  <a:cubicBezTo>
                    <a:pt x="3998" y="549"/>
                    <a:pt x="4115" y="432"/>
                    <a:pt x="4115" y="275"/>
                  </a:cubicBezTo>
                  <a:cubicBezTo>
                    <a:pt x="4115" y="118"/>
                    <a:pt x="3998" y="1"/>
                    <a:pt x="3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 rot="564998">
              <a:off x="8025834" y="3876387"/>
              <a:ext cx="32322" cy="47660"/>
            </a:xfrm>
            <a:custGeom>
              <a:avLst/>
              <a:gdLst/>
              <a:ahLst/>
              <a:cxnLst/>
              <a:rect l="l" t="t" r="r" b="b"/>
              <a:pathLst>
                <a:path w="550" h="811" extrusionOk="0">
                  <a:moveTo>
                    <a:pt x="288" y="0"/>
                  </a:moveTo>
                  <a:cubicBezTo>
                    <a:pt x="158" y="0"/>
                    <a:pt x="40" y="53"/>
                    <a:pt x="40" y="183"/>
                  </a:cubicBezTo>
                  <a:cubicBezTo>
                    <a:pt x="40" y="353"/>
                    <a:pt x="184" y="392"/>
                    <a:pt x="301" y="458"/>
                  </a:cubicBezTo>
                  <a:cubicBezTo>
                    <a:pt x="354" y="484"/>
                    <a:pt x="432" y="536"/>
                    <a:pt x="432" y="588"/>
                  </a:cubicBezTo>
                  <a:cubicBezTo>
                    <a:pt x="432" y="693"/>
                    <a:pt x="341" y="719"/>
                    <a:pt x="275" y="719"/>
                  </a:cubicBezTo>
                  <a:cubicBezTo>
                    <a:pt x="197" y="719"/>
                    <a:pt x="132" y="680"/>
                    <a:pt x="132" y="640"/>
                  </a:cubicBezTo>
                  <a:lnTo>
                    <a:pt x="132" y="575"/>
                  </a:lnTo>
                  <a:cubicBezTo>
                    <a:pt x="132" y="554"/>
                    <a:pt x="114" y="532"/>
                    <a:pt x="86" y="532"/>
                  </a:cubicBezTo>
                  <a:cubicBezTo>
                    <a:pt x="80" y="532"/>
                    <a:pt x="73" y="534"/>
                    <a:pt x="66" y="536"/>
                  </a:cubicBezTo>
                  <a:cubicBezTo>
                    <a:pt x="27" y="536"/>
                    <a:pt x="14" y="562"/>
                    <a:pt x="1" y="614"/>
                  </a:cubicBezTo>
                  <a:cubicBezTo>
                    <a:pt x="1" y="758"/>
                    <a:pt x="145" y="810"/>
                    <a:pt x="275" y="810"/>
                  </a:cubicBezTo>
                  <a:cubicBezTo>
                    <a:pt x="406" y="810"/>
                    <a:pt x="550" y="745"/>
                    <a:pt x="550" y="601"/>
                  </a:cubicBezTo>
                  <a:cubicBezTo>
                    <a:pt x="550" y="445"/>
                    <a:pt x="406" y="379"/>
                    <a:pt x="288" y="327"/>
                  </a:cubicBezTo>
                  <a:cubicBezTo>
                    <a:pt x="236" y="288"/>
                    <a:pt x="158" y="249"/>
                    <a:pt x="158" y="183"/>
                  </a:cubicBezTo>
                  <a:cubicBezTo>
                    <a:pt x="158" y="118"/>
                    <a:pt x="223" y="105"/>
                    <a:pt x="275" y="105"/>
                  </a:cubicBezTo>
                  <a:cubicBezTo>
                    <a:pt x="285" y="102"/>
                    <a:pt x="296" y="100"/>
                    <a:pt x="306" y="100"/>
                  </a:cubicBezTo>
                  <a:cubicBezTo>
                    <a:pt x="339" y="100"/>
                    <a:pt x="373" y="115"/>
                    <a:pt x="393" y="144"/>
                  </a:cubicBezTo>
                  <a:cubicBezTo>
                    <a:pt x="393" y="170"/>
                    <a:pt x="419" y="196"/>
                    <a:pt x="445" y="196"/>
                  </a:cubicBezTo>
                  <a:cubicBezTo>
                    <a:pt x="484" y="196"/>
                    <a:pt x="510" y="170"/>
                    <a:pt x="510" y="131"/>
                  </a:cubicBezTo>
                  <a:cubicBezTo>
                    <a:pt x="497" y="40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 rot="564998">
              <a:off x="8066686" y="3883359"/>
              <a:ext cx="34614" cy="48424"/>
            </a:xfrm>
            <a:custGeom>
              <a:avLst/>
              <a:gdLst/>
              <a:ahLst/>
              <a:cxnLst/>
              <a:rect l="l" t="t" r="r" b="b"/>
              <a:pathLst>
                <a:path w="589" h="824" extrusionOk="0">
                  <a:moveTo>
                    <a:pt x="66" y="0"/>
                  </a:moveTo>
                  <a:cubicBezTo>
                    <a:pt x="13" y="0"/>
                    <a:pt x="0" y="26"/>
                    <a:pt x="0" y="92"/>
                  </a:cubicBezTo>
                  <a:cubicBezTo>
                    <a:pt x="0" y="209"/>
                    <a:pt x="0" y="327"/>
                    <a:pt x="13" y="431"/>
                  </a:cubicBezTo>
                  <a:cubicBezTo>
                    <a:pt x="13" y="745"/>
                    <a:pt x="157" y="823"/>
                    <a:pt x="301" y="823"/>
                  </a:cubicBezTo>
                  <a:cubicBezTo>
                    <a:pt x="497" y="823"/>
                    <a:pt x="588" y="680"/>
                    <a:pt x="588" y="431"/>
                  </a:cubicBezTo>
                  <a:lnTo>
                    <a:pt x="588" y="275"/>
                  </a:lnTo>
                  <a:lnTo>
                    <a:pt x="588" y="131"/>
                  </a:lnTo>
                  <a:lnTo>
                    <a:pt x="588" y="66"/>
                  </a:lnTo>
                  <a:cubicBezTo>
                    <a:pt x="588" y="26"/>
                    <a:pt x="562" y="0"/>
                    <a:pt x="536" y="0"/>
                  </a:cubicBezTo>
                  <a:cubicBezTo>
                    <a:pt x="497" y="0"/>
                    <a:pt x="471" y="26"/>
                    <a:pt x="471" y="66"/>
                  </a:cubicBezTo>
                  <a:cubicBezTo>
                    <a:pt x="471" y="79"/>
                    <a:pt x="471" y="92"/>
                    <a:pt x="471" y="92"/>
                  </a:cubicBezTo>
                  <a:lnTo>
                    <a:pt x="471" y="418"/>
                  </a:lnTo>
                  <a:cubicBezTo>
                    <a:pt x="471" y="601"/>
                    <a:pt x="431" y="706"/>
                    <a:pt x="314" y="706"/>
                  </a:cubicBezTo>
                  <a:cubicBezTo>
                    <a:pt x="144" y="706"/>
                    <a:pt x="131" y="562"/>
                    <a:pt x="131" y="418"/>
                  </a:cubicBezTo>
                  <a:lnTo>
                    <a:pt x="131" y="79"/>
                  </a:lnTo>
                  <a:cubicBezTo>
                    <a:pt x="131" y="26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 rot="564998">
              <a:off x="8109914" y="3890735"/>
              <a:ext cx="40725" cy="48071"/>
            </a:xfrm>
            <a:custGeom>
              <a:avLst/>
              <a:gdLst/>
              <a:ahLst/>
              <a:cxnLst/>
              <a:rect l="l" t="t" r="r" b="b"/>
              <a:pathLst>
                <a:path w="693" h="818" extrusionOk="0">
                  <a:moveTo>
                    <a:pt x="466" y="0"/>
                  </a:moveTo>
                  <a:cubicBezTo>
                    <a:pt x="446" y="0"/>
                    <a:pt x="426" y="2"/>
                    <a:pt x="405" y="5"/>
                  </a:cubicBezTo>
                  <a:cubicBezTo>
                    <a:pt x="398" y="5"/>
                    <a:pt x="392" y="5"/>
                    <a:pt x="385" y="5"/>
                  </a:cubicBezTo>
                  <a:cubicBezTo>
                    <a:pt x="172" y="5"/>
                    <a:pt x="1" y="208"/>
                    <a:pt x="26" y="423"/>
                  </a:cubicBezTo>
                  <a:cubicBezTo>
                    <a:pt x="26" y="643"/>
                    <a:pt x="209" y="818"/>
                    <a:pt x="425" y="818"/>
                  </a:cubicBezTo>
                  <a:cubicBezTo>
                    <a:pt x="440" y="818"/>
                    <a:pt x="455" y="817"/>
                    <a:pt x="470" y="815"/>
                  </a:cubicBezTo>
                  <a:cubicBezTo>
                    <a:pt x="509" y="815"/>
                    <a:pt x="562" y="802"/>
                    <a:pt x="601" y="802"/>
                  </a:cubicBezTo>
                  <a:cubicBezTo>
                    <a:pt x="653" y="802"/>
                    <a:pt x="692" y="802"/>
                    <a:pt x="692" y="724"/>
                  </a:cubicBezTo>
                  <a:lnTo>
                    <a:pt x="692" y="423"/>
                  </a:lnTo>
                  <a:lnTo>
                    <a:pt x="692" y="384"/>
                  </a:lnTo>
                  <a:cubicBezTo>
                    <a:pt x="692" y="345"/>
                    <a:pt x="666" y="332"/>
                    <a:pt x="627" y="332"/>
                  </a:cubicBezTo>
                  <a:cubicBezTo>
                    <a:pt x="622" y="330"/>
                    <a:pt x="617" y="329"/>
                    <a:pt x="612" y="329"/>
                  </a:cubicBezTo>
                  <a:cubicBezTo>
                    <a:pt x="588" y="329"/>
                    <a:pt x="562" y="352"/>
                    <a:pt x="562" y="384"/>
                  </a:cubicBezTo>
                  <a:lnTo>
                    <a:pt x="562" y="463"/>
                  </a:lnTo>
                  <a:lnTo>
                    <a:pt x="562" y="711"/>
                  </a:lnTo>
                  <a:lnTo>
                    <a:pt x="470" y="711"/>
                  </a:lnTo>
                  <a:cubicBezTo>
                    <a:pt x="313" y="711"/>
                    <a:pt x="131" y="632"/>
                    <a:pt x="131" y="397"/>
                  </a:cubicBezTo>
                  <a:cubicBezTo>
                    <a:pt x="118" y="254"/>
                    <a:pt x="235" y="123"/>
                    <a:pt x="379" y="110"/>
                  </a:cubicBezTo>
                  <a:cubicBezTo>
                    <a:pt x="457" y="110"/>
                    <a:pt x="536" y="123"/>
                    <a:pt x="601" y="149"/>
                  </a:cubicBezTo>
                  <a:lnTo>
                    <a:pt x="627" y="149"/>
                  </a:lnTo>
                  <a:cubicBezTo>
                    <a:pt x="640" y="149"/>
                    <a:pt x="666" y="123"/>
                    <a:pt x="666" y="84"/>
                  </a:cubicBezTo>
                  <a:cubicBezTo>
                    <a:pt x="666" y="58"/>
                    <a:pt x="653" y="31"/>
                    <a:pt x="627" y="31"/>
                  </a:cubicBezTo>
                  <a:cubicBezTo>
                    <a:pt x="570" y="12"/>
                    <a:pt x="519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 rot="564998">
              <a:off x="8156771" y="3899186"/>
              <a:ext cx="45368" cy="47660"/>
            </a:xfrm>
            <a:custGeom>
              <a:avLst/>
              <a:gdLst/>
              <a:ahLst/>
              <a:cxnLst/>
              <a:rect l="l" t="t" r="r" b="b"/>
              <a:pathLst>
                <a:path w="772" h="811" extrusionOk="0">
                  <a:moveTo>
                    <a:pt x="380" y="170"/>
                  </a:moveTo>
                  <a:cubicBezTo>
                    <a:pt x="432" y="288"/>
                    <a:pt x="471" y="366"/>
                    <a:pt x="497" y="445"/>
                  </a:cubicBezTo>
                  <a:lnTo>
                    <a:pt x="262" y="445"/>
                  </a:lnTo>
                  <a:cubicBezTo>
                    <a:pt x="301" y="340"/>
                    <a:pt x="341" y="249"/>
                    <a:pt x="380" y="170"/>
                  </a:cubicBezTo>
                  <a:close/>
                  <a:moveTo>
                    <a:pt x="380" y="0"/>
                  </a:moveTo>
                  <a:cubicBezTo>
                    <a:pt x="341" y="0"/>
                    <a:pt x="314" y="26"/>
                    <a:pt x="314" y="66"/>
                  </a:cubicBezTo>
                  <a:cubicBezTo>
                    <a:pt x="262" y="170"/>
                    <a:pt x="79" y="614"/>
                    <a:pt x="27" y="693"/>
                  </a:cubicBezTo>
                  <a:cubicBezTo>
                    <a:pt x="14" y="706"/>
                    <a:pt x="1" y="732"/>
                    <a:pt x="1" y="758"/>
                  </a:cubicBezTo>
                  <a:cubicBezTo>
                    <a:pt x="1" y="797"/>
                    <a:pt x="14" y="810"/>
                    <a:pt x="66" y="810"/>
                  </a:cubicBezTo>
                  <a:cubicBezTo>
                    <a:pt x="118" y="810"/>
                    <a:pt x="132" y="784"/>
                    <a:pt x="132" y="758"/>
                  </a:cubicBezTo>
                  <a:cubicBezTo>
                    <a:pt x="145" y="719"/>
                    <a:pt x="184" y="640"/>
                    <a:pt x="223" y="549"/>
                  </a:cubicBezTo>
                  <a:lnTo>
                    <a:pt x="550" y="549"/>
                  </a:lnTo>
                  <a:lnTo>
                    <a:pt x="641" y="758"/>
                  </a:lnTo>
                  <a:cubicBezTo>
                    <a:pt x="641" y="784"/>
                    <a:pt x="680" y="810"/>
                    <a:pt x="706" y="810"/>
                  </a:cubicBezTo>
                  <a:cubicBezTo>
                    <a:pt x="745" y="810"/>
                    <a:pt x="772" y="784"/>
                    <a:pt x="772" y="758"/>
                  </a:cubicBezTo>
                  <a:cubicBezTo>
                    <a:pt x="759" y="732"/>
                    <a:pt x="745" y="706"/>
                    <a:pt x="732" y="680"/>
                  </a:cubicBezTo>
                  <a:lnTo>
                    <a:pt x="719" y="667"/>
                  </a:lnTo>
                  <a:cubicBezTo>
                    <a:pt x="628" y="471"/>
                    <a:pt x="550" y="288"/>
                    <a:pt x="458" y="105"/>
                  </a:cubicBezTo>
                  <a:cubicBezTo>
                    <a:pt x="458" y="92"/>
                    <a:pt x="458" y="92"/>
                    <a:pt x="445" y="66"/>
                  </a:cubicBezTo>
                  <a:cubicBezTo>
                    <a:pt x="432" y="26"/>
                    <a:pt x="432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 rot="564998">
              <a:off x="8208353" y="3907230"/>
              <a:ext cx="39198" cy="47660"/>
            </a:xfrm>
            <a:custGeom>
              <a:avLst/>
              <a:gdLst/>
              <a:ahLst/>
              <a:cxnLst/>
              <a:rect l="l" t="t" r="r" b="b"/>
              <a:pathLst>
                <a:path w="667" h="811" extrusionOk="0">
                  <a:moveTo>
                    <a:pt x="222" y="105"/>
                  </a:moveTo>
                  <a:cubicBezTo>
                    <a:pt x="301" y="105"/>
                    <a:pt x="457" y="118"/>
                    <a:pt x="457" y="262"/>
                  </a:cubicBezTo>
                  <a:cubicBezTo>
                    <a:pt x="469" y="380"/>
                    <a:pt x="374" y="487"/>
                    <a:pt x="259" y="487"/>
                  </a:cubicBezTo>
                  <a:cubicBezTo>
                    <a:pt x="247" y="487"/>
                    <a:pt x="235" y="486"/>
                    <a:pt x="222" y="484"/>
                  </a:cubicBezTo>
                  <a:lnTo>
                    <a:pt x="118" y="484"/>
                  </a:lnTo>
                  <a:lnTo>
                    <a:pt x="118" y="235"/>
                  </a:lnTo>
                  <a:lnTo>
                    <a:pt x="118" y="105"/>
                  </a:lnTo>
                  <a:close/>
                  <a:moveTo>
                    <a:pt x="52" y="0"/>
                  </a:moveTo>
                  <a:cubicBezTo>
                    <a:pt x="26" y="0"/>
                    <a:pt x="0" y="26"/>
                    <a:pt x="0" y="66"/>
                  </a:cubicBezTo>
                  <a:cubicBezTo>
                    <a:pt x="0" y="79"/>
                    <a:pt x="0" y="92"/>
                    <a:pt x="0" y="105"/>
                  </a:cubicBezTo>
                  <a:lnTo>
                    <a:pt x="0" y="706"/>
                  </a:lnTo>
                  <a:cubicBezTo>
                    <a:pt x="0" y="719"/>
                    <a:pt x="0" y="732"/>
                    <a:pt x="0" y="745"/>
                  </a:cubicBezTo>
                  <a:cubicBezTo>
                    <a:pt x="0" y="784"/>
                    <a:pt x="39" y="810"/>
                    <a:pt x="79" y="810"/>
                  </a:cubicBezTo>
                  <a:cubicBezTo>
                    <a:pt x="105" y="810"/>
                    <a:pt x="131" y="797"/>
                    <a:pt x="131" y="758"/>
                  </a:cubicBezTo>
                  <a:cubicBezTo>
                    <a:pt x="131" y="732"/>
                    <a:pt x="118" y="693"/>
                    <a:pt x="118" y="667"/>
                  </a:cubicBezTo>
                  <a:lnTo>
                    <a:pt x="118" y="588"/>
                  </a:lnTo>
                  <a:lnTo>
                    <a:pt x="275" y="588"/>
                  </a:lnTo>
                  <a:cubicBezTo>
                    <a:pt x="288" y="680"/>
                    <a:pt x="353" y="810"/>
                    <a:pt x="497" y="810"/>
                  </a:cubicBezTo>
                  <a:cubicBezTo>
                    <a:pt x="601" y="810"/>
                    <a:pt x="666" y="758"/>
                    <a:pt x="666" y="706"/>
                  </a:cubicBezTo>
                  <a:cubicBezTo>
                    <a:pt x="666" y="674"/>
                    <a:pt x="649" y="650"/>
                    <a:pt x="628" y="650"/>
                  </a:cubicBezTo>
                  <a:cubicBezTo>
                    <a:pt x="623" y="650"/>
                    <a:pt x="619" y="651"/>
                    <a:pt x="614" y="654"/>
                  </a:cubicBezTo>
                  <a:cubicBezTo>
                    <a:pt x="601" y="654"/>
                    <a:pt x="575" y="654"/>
                    <a:pt x="575" y="680"/>
                  </a:cubicBezTo>
                  <a:cubicBezTo>
                    <a:pt x="562" y="693"/>
                    <a:pt x="536" y="706"/>
                    <a:pt x="510" y="706"/>
                  </a:cubicBezTo>
                  <a:cubicBezTo>
                    <a:pt x="431" y="706"/>
                    <a:pt x="392" y="640"/>
                    <a:pt x="379" y="575"/>
                  </a:cubicBezTo>
                  <a:cubicBezTo>
                    <a:pt x="510" y="523"/>
                    <a:pt x="588" y="392"/>
                    <a:pt x="575" y="262"/>
                  </a:cubicBezTo>
                  <a:cubicBezTo>
                    <a:pt x="575" y="79"/>
                    <a:pt x="444" y="0"/>
                    <a:pt x="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 rot="564998">
              <a:off x="8389846" y="3812282"/>
              <a:ext cx="314814" cy="187173"/>
            </a:xfrm>
            <a:custGeom>
              <a:avLst/>
              <a:gdLst/>
              <a:ahLst/>
              <a:cxnLst/>
              <a:rect l="l" t="t" r="r" b="b"/>
              <a:pathLst>
                <a:path w="5357" h="3185" extrusionOk="0">
                  <a:moveTo>
                    <a:pt x="0" y="1"/>
                  </a:moveTo>
                  <a:cubicBezTo>
                    <a:pt x="0" y="667"/>
                    <a:pt x="157" y="1333"/>
                    <a:pt x="445" y="1947"/>
                  </a:cubicBezTo>
                  <a:cubicBezTo>
                    <a:pt x="786" y="2605"/>
                    <a:pt x="1389" y="3184"/>
                    <a:pt x="2466" y="3184"/>
                  </a:cubicBezTo>
                  <a:cubicBezTo>
                    <a:pt x="2543" y="3184"/>
                    <a:pt x="2623" y="3181"/>
                    <a:pt x="2705" y="3175"/>
                  </a:cubicBezTo>
                  <a:cubicBezTo>
                    <a:pt x="3737" y="3097"/>
                    <a:pt x="4351" y="2653"/>
                    <a:pt x="4716" y="2117"/>
                  </a:cubicBezTo>
                  <a:cubicBezTo>
                    <a:pt x="5356" y="1189"/>
                    <a:pt x="5226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 rot="564998">
              <a:off x="8657532" y="3856999"/>
              <a:ext cx="106015" cy="108836"/>
            </a:xfrm>
            <a:custGeom>
              <a:avLst/>
              <a:gdLst/>
              <a:ahLst/>
              <a:cxnLst/>
              <a:rect l="l" t="t" r="r" b="b"/>
              <a:pathLst>
                <a:path w="1804" h="1852" extrusionOk="0">
                  <a:moveTo>
                    <a:pt x="998" y="0"/>
                  </a:moveTo>
                  <a:cubicBezTo>
                    <a:pt x="885" y="0"/>
                    <a:pt x="772" y="24"/>
                    <a:pt x="667" y="75"/>
                  </a:cubicBezTo>
                  <a:cubicBezTo>
                    <a:pt x="432" y="179"/>
                    <a:pt x="223" y="336"/>
                    <a:pt x="66" y="545"/>
                  </a:cubicBezTo>
                  <a:lnTo>
                    <a:pt x="196" y="649"/>
                  </a:lnTo>
                  <a:cubicBezTo>
                    <a:pt x="340" y="466"/>
                    <a:pt x="523" y="323"/>
                    <a:pt x="732" y="231"/>
                  </a:cubicBezTo>
                  <a:cubicBezTo>
                    <a:pt x="824" y="188"/>
                    <a:pt x="924" y="166"/>
                    <a:pt x="1024" y="166"/>
                  </a:cubicBezTo>
                  <a:cubicBezTo>
                    <a:pt x="1137" y="166"/>
                    <a:pt x="1249" y="195"/>
                    <a:pt x="1346" y="257"/>
                  </a:cubicBezTo>
                  <a:cubicBezTo>
                    <a:pt x="1542" y="401"/>
                    <a:pt x="1633" y="636"/>
                    <a:pt x="1594" y="871"/>
                  </a:cubicBezTo>
                  <a:cubicBezTo>
                    <a:pt x="1503" y="1224"/>
                    <a:pt x="1241" y="1525"/>
                    <a:pt x="889" y="1642"/>
                  </a:cubicBezTo>
                  <a:cubicBezTo>
                    <a:pt x="771" y="1672"/>
                    <a:pt x="646" y="1686"/>
                    <a:pt x="525" y="1686"/>
                  </a:cubicBezTo>
                  <a:cubicBezTo>
                    <a:pt x="485" y="1686"/>
                    <a:pt x="445" y="1685"/>
                    <a:pt x="405" y="1681"/>
                  </a:cubicBezTo>
                  <a:lnTo>
                    <a:pt x="0" y="1681"/>
                  </a:lnTo>
                  <a:lnTo>
                    <a:pt x="0" y="1851"/>
                  </a:lnTo>
                  <a:lnTo>
                    <a:pt x="484" y="1851"/>
                  </a:lnTo>
                  <a:cubicBezTo>
                    <a:pt x="641" y="1851"/>
                    <a:pt x="784" y="1838"/>
                    <a:pt x="941" y="1799"/>
                  </a:cubicBezTo>
                  <a:cubicBezTo>
                    <a:pt x="1072" y="1747"/>
                    <a:pt x="1202" y="1681"/>
                    <a:pt x="1320" y="1590"/>
                  </a:cubicBezTo>
                  <a:cubicBezTo>
                    <a:pt x="1542" y="1420"/>
                    <a:pt x="1699" y="1172"/>
                    <a:pt x="1751" y="884"/>
                  </a:cubicBezTo>
                  <a:cubicBezTo>
                    <a:pt x="1803" y="597"/>
                    <a:pt x="1686" y="297"/>
                    <a:pt x="1437" y="127"/>
                  </a:cubicBezTo>
                  <a:cubicBezTo>
                    <a:pt x="1302" y="44"/>
                    <a:pt x="1150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 rot="564998">
              <a:off x="8406654" y="3918190"/>
              <a:ext cx="251111" cy="72753"/>
            </a:xfrm>
            <a:custGeom>
              <a:avLst/>
              <a:gdLst/>
              <a:ahLst/>
              <a:cxnLst/>
              <a:rect l="l" t="t" r="r" b="b"/>
              <a:pathLst>
                <a:path w="4273" h="1238" extrusionOk="0">
                  <a:moveTo>
                    <a:pt x="1" y="0"/>
                  </a:moveTo>
                  <a:cubicBezTo>
                    <a:pt x="342" y="658"/>
                    <a:pt x="945" y="1237"/>
                    <a:pt x="2022" y="1237"/>
                  </a:cubicBezTo>
                  <a:cubicBezTo>
                    <a:pt x="2099" y="1237"/>
                    <a:pt x="2179" y="1234"/>
                    <a:pt x="2261" y="1228"/>
                  </a:cubicBezTo>
                  <a:cubicBezTo>
                    <a:pt x="3293" y="1150"/>
                    <a:pt x="3907" y="706"/>
                    <a:pt x="4272" y="1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 rot="564998">
              <a:off x="8458562" y="4104566"/>
              <a:ext cx="99081" cy="60706"/>
            </a:xfrm>
            <a:custGeom>
              <a:avLst/>
              <a:gdLst/>
              <a:ahLst/>
              <a:cxnLst/>
              <a:rect l="l" t="t" r="r" b="b"/>
              <a:pathLst>
                <a:path w="1686" h="1033" extrusionOk="0">
                  <a:moveTo>
                    <a:pt x="0" y="1032"/>
                  </a:moveTo>
                  <a:cubicBezTo>
                    <a:pt x="0" y="1032"/>
                    <a:pt x="0" y="1032"/>
                    <a:pt x="0" y="1032"/>
                  </a:cubicBezTo>
                  <a:lnTo>
                    <a:pt x="0" y="1032"/>
                  </a:lnTo>
                  <a:close/>
                  <a:moveTo>
                    <a:pt x="889" y="0"/>
                  </a:moveTo>
                  <a:lnTo>
                    <a:pt x="366" y="601"/>
                  </a:lnTo>
                  <a:lnTo>
                    <a:pt x="0" y="1032"/>
                  </a:lnTo>
                  <a:lnTo>
                    <a:pt x="0" y="1032"/>
                  </a:lnTo>
                  <a:cubicBezTo>
                    <a:pt x="8" y="1028"/>
                    <a:pt x="192" y="1026"/>
                    <a:pt x="437" y="1026"/>
                  </a:cubicBezTo>
                  <a:cubicBezTo>
                    <a:pt x="936" y="1026"/>
                    <a:pt x="1685" y="1032"/>
                    <a:pt x="1685" y="1032"/>
                  </a:cubicBezTo>
                  <a:lnTo>
                    <a:pt x="1189" y="3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 rot="564998">
              <a:off x="8482132" y="4097302"/>
              <a:ext cx="48365" cy="36142"/>
            </a:xfrm>
            <a:custGeom>
              <a:avLst/>
              <a:gdLst/>
              <a:ahLst/>
              <a:cxnLst/>
              <a:rect l="l" t="t" r="r" b="b"/>
              <a:pathLst>
                <a:path w="823" h="615" extrusionOk="0">
                  <a:moveTo>
                    <a:pt x="523" y="0"/>
                  </a:moveTo>
                  <a:lnTo>
                    <a:pt x="0" y="614"/>
                  </a:lnTo>
                  <a:lnTo>
                    <a:pt x="823" y="39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 rot="564998">
              <a:off x="8363732" y="3943769"/>
              <a:ext cx="329153" cy="187114"/>
            </a:xfrm>
            <a:custGeom>
              <a:avLst/>
              <a:gdLst/>
              <a:ahLst/>
              <a:cxnLst/>
              <a:rect l="l" t="t" r="r" b="b"/>
              <a:pathLst>
                <a:path w="5601" h="3184" extrusionOk="0">
                  <a:moveTo>
                    <a:pt x="74" y="1"/>
                  </a:moveTo>
                  <a:cubicBezTo>
                    <a:pt x="74" y="1"/>
                    <a:pt x="0" y="3183"/>
                    <a:pt x="2550" y="3183"/>
                  </a:cubicBezTo>
                  <a:cubicBezTo>
                    <a:pt x="2624" y="3183"/>
                    <a:pt x="2700" y="3181"/>
                    <a:pt x="2779" y="3175"/>
                  </a:cubicBezTo>
                  <a:cubicBezTo>
                    <a:pt x="5600" y="2966"/>
                    <a:pt x="5300" y="1"/>
                    <a:pt x="5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 rot="564998">
              <a:off x="8635776" y="3988316"/>
              <a:ext cx="106015" cy="108542"/>
            </a:xfrm>
            <a:custGeom>
              <a:avLst/>
              <a:gdLst/>
              <a:ahLst/>
              <a:cxnLst/>
              <a:rect l="l" t="t" r="r" b="b"/>
              <a:pathLst>
                <a:path w="1804" h="1847" extrusionOk="0">
                  <a:moveTo>
                    <a:pt x="1004" y="1"/>
                  </a:moveTo>
                  <a:cubicBezTo>
                    <a:pt x="889" y="1"/>
                    <a:pt x="774" y="24"/>
                    <a:pt x="667" y="69"/>
                  </a:cubicBezTo>
                  <a:cubicBezTo>
                    <a:pt x="432" y="174"/>
                    <a:pt x="223" y="344"/>
                    <a:pt x="66" y="540"/>
                  </a:cubicBezTo>
                  <a:lnTo>
                    <a:pt x="196" y="644"/>
                  </a:lnTo>
                  <a:cubicBezTo>
                    <a:pt x="340" y="461"/>
                    <a:pt x="523" y="318"/>
                    <a:pt x="732" y="226"/>
                  </a:cubicBezTo>
                  <a:cubicBezTo>
                    <a:pt x="820" y="185"/>
                    <a:pt x="916" y="165"/>
                    <a:pt x="1012" y="165"/>
                  </a:cubicBezTo>
                  <a:cubicBezTo>
                    <a:pt x="1129" y="165"/>
                    <a:pt x="1245" y="195"/>
                    <a:pt x="1346" y="252"/>
                  </a:cubicBezTo>
                  <a:cubicBezTo>
                    <a:pt x="1542" y="396"/>
                    <a:pt x="1633" y="631"/>
                    <a:pt x="1594" y="866"/>
                  </a:cubicBezTo>
                  <a:cubicBezTo>
                    <a:pt x="1503" y="1232"/>
                    <a:pt x="1241" y="1520"/>
                    <a:pt x="889" y="1637"/>
                  </a:cubicBezTo>
                  <a:cubicBezTo>
                    <a:pt x="771" y="1666"/>
                    <a:pt x="646" y="1681"/>
                    <a:pt x="525" y="1681"/>
                  </a:cubicBezTo>
                  <a:cubicBezTo>
                    <a:pt x="485" y="1681"/>
                    <a:pt x="445" y="1680"/>
                    <a:pt x="405" y="1676"/>
                  </a:cubicBezTo>
                  <a:lnTo>
                    <a:pt x="0" y="1676"/>
                  </a:lnTo>
                  <a:lnTo>
                    <a:pt x="0" y="1846"/>
                  </a:lnTo>
                  <a:lnTo>
                    <a:pt x="484" y="1846"/>
                  </a:lnTo>
                  <a:cubicBezTo>
                    <a:pt x="641" y="1846"/>
                    <a:pt x="784" y="1833"/>
                    <a:pt x="941" y="1794"/>
                  </a:cubicBezTo>
                  <a:cubicBezTo>
                    <a:pt x="1072" y="1755"/>
                    <a:pt x="1202" y="1676"/>
                    <a:pt x="1320" y="1585"/>
                  </a:cubicBezTo>
                  <a:cubicBezTo>
                    <a:pt x="1542" y="1415"/>
                    <a:pt x="1699" y="1167"/>
                    <a:pt x="1751" y="892"/>
                  </a:cubicBezTo>
                  <a:cubicBezTo>
                    <a:pt x="1803" y="592"/>
                    <a:pt x="1686" y="292"/>
                    <a:pt x="1437" y="122"/>
                  </a:cubicBezTo>
                  <a:cubicBezTo>
                    <a:pt x="1304" y="40"/>
                    <a:pt x="1154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 rot="564998">
              <a:off x="8653329" y="3608326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 rot="564998">
              <a:off x="7891763" y="2921694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09"/>
                    <a:pt x="419" y="788"/>
                  </a:cubicBezTo>
                  <a:lnTo>
                    <a:pt x="40" y="957"/>
                  </a:lnTo>
                  <a:cubicBezTo>
                    <a:pt x="0" y="983"/>
                    <a:pt x="0" y="1036"/>
                    <a:pt x="40" y="1062"/>
                  </a:cubicBezTo>
                  <a:lnTo>
                    <a:pt x="419" y="1232"/>
                  </a:lnTo>
                  <a:cubicBezTo>
                    <a:pt x="588" y="1310"/>
                    <a:pt x="719" y="1454"/>
                    <a:pt x="797" y="1611"/>
                  </a:cubicBezTo>
                  <a:lnTo>
                    <a:pt x="980" y="1989"/>
                  </a:lnTo>
                  <a:cubicBezTo>
                    <a:pt x="987" y="2009"/>
                    <a:pt x="1003" y="2019"/>
                    <a:pt x="1021" y="2019"/>
                  </a:cubicBezTo>
                  <a:cubicBezTo>
                    <a:pt x="1039" y="2019"/>
                    <a:pt x="1059" y="2009"/>
                    <a:pt x="1072" y="1989"/>
                  </a:cubicBezTo>
                  <a:lnTo>
                    <a:pt x="1242" y="1611"/>
                  </a:lnTo>
                  <a:cubicBezTo>
                    <a:pt x="1320" y="1441"/>
                    <a:pt x="1464" y="1310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3"/>
                    <a:pt x="2012" y="957"/>
                  </a:cubicBezTo>
                  <a:lnTo>
                    <a:pt x="1620" y="788"/>
                  </a:lnTo>
                  <a:cubicBezTo>
                    <a:pt x="1464" y="709"/>
                    <a:pt x="1320" y="579"/>
                    <a:pt x="1242" y="409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 rot="564998">
              <a:off x="7828566" y="3471533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 rot="564998">
              <a:off x="7653022" y="4536326"/>
              <a:ext cx="120590" cy="119473"/>
            </a:xfrm>
            <a:custGeom>
              <a:avLst/>
              <a:gdLst/>
              <a:ahLst/>
              <a:cxnLst/>
              <a:rect l="l" t="t" r="r" b="b"/>
              <a:pathLst>
                <a:path w="2052" h="2033" extrusionOk="0">
                  <a:moveTo>
                    <a:pt x="1026" y="1"/>
                  </a:moveTo>
                  <a:cubicBezTo>
                    <a:pt x="1007" y="1"/>
                    <a:pt x="987" y="11"/>
                    <a:pt x="981" y="30"/>
                  </a:cubicBezTo>
                  <a:lnTo>
                    <a:pt x="798" y="422"/>
                  </a:lnTo>
                  <a:cubicBezTo>
                    <a:pt x="719" y="579"/>
                    <a:pt x="589" y="722"/>
                    <a:pt x="419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62"/>
                  </a:cubicBezTo>
                  <a:lnTo>
                    <a:pt x="419" y="1245"/>
                  </a:lnTo>
                  <a:cubicBezTo>
                    <a:pt x="589" y="1323"/>
                    <a:pt x="719" y="1454"/>
                    <a:pt x="798" y="1624"/>
                  </a:cubicBezTo>
                  <a:lnTo>
                    <a:pt x="981" y="2003"/>
                  </a:lnTo>
                  <a:cubicBezTo>
                    <a:pt x="987" y="2022"/>
                    <a:pt x="1007" y="2032"/>
                    <a:pt x="1026" y="2032"/>
                  </a:cubicBezTo>
                  <a:cubicBezTo>
                    <a:pt x="1046" y="2032"/>
                    <a:pt x="1065" y="2022"/>
                    <a:pt x="1072" y="2003"/>
                  </a:cubicBezTo>
                  <a:lnTo>
                    <a:pt x="1242" y="1624"/>
                  </a:lnTo>
                  <a:cubicBezTo>
                    <a:pt x="1320" y="1454"/>
                    <a:pt x="1464" y="1323"/>
                    <a:pt x="1621" y="1245"/>
                  </a:cubicBezTo>
                  <a:lnTo>
                    <a:pt x="2013" y="1075"/>
                  </a:lnTo>
                  <a:cubicBezTo>
                    <a:pt x="2052" y="1062"/>
                    <a:pt x="2052" y="984"/>
                    <a:pt x="2013" y="971"/>
                  </a:cubicBezTo>
                  <a:lnTo>
                    <a:pt x="1634" y="801"/>
                  </a:lnTo>
                  <a:cubicBezTo>
                    <a:pt x="1464" y="722"/>
                    <a:pt x="1333" y="579"/>
                    <a:pt x="1255" y="422"/>
                  </a:cubicBezTo>
                  <a:lnTo>
                    <a:pt x="1072" y="30"/>
                  </a:lnTo>
                  <a:cubicBezTo>
                    <a:pt x="1065" y="11"/>
                    <a:pt x="1046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 rot="564998">
              <a:off x="7206201" y="3545705"/>
              <a:ext cx="120531" cy="118650"/>
            </a:xfrm>
            <a:custGeom>
              <a:avLst/>
              <a:gdLst/>
              <a:ahLst/>
              <a:cxnLst/>
              <a:rect l="l" t="t" r="r" b="b"/>
              <a:pathLst>
                <a:path w="2051" h="2019" extrusionOk="0">
                  <a:moveTo>
                    <a:pt x="1030" y="1"/>
                  </a:moveTo>
                  <a:cubicBezTo>
                    <a:pt x="1012" y="1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9"/>
                    <a:pt x="588" y="709"/>
                    <a:pt x="431" y="788"/>
                  </a:cubicBezTo>
                  <a:lnTo>
                    <a:pt x="52" y="957"/>
                  </a:lnTo>
                  <a:cubicBezTo>
                    <a:pt x="0" y="984"/>
                    <a:pt x="0" y="1036"/>
                    <a:pt x="52" y="1062"/>
                  </a:cubicBezTo>
                  <a:lnTo>
                    <a:pt x="431" y="1232"/>
                  </a:lnTo>
                  <a:cubicBezTo>
                    <a:pt x="601" y="1310"/>
                    <a:pt x="732" y="1454"/>
                    <a:pt x="810" y="1611"/>
                  </a:cubicBezTo>
                  <a:lnTo>
                    <a:pt x="993" y="1989"/>
                  </a:lnTo>
                  <a:cubicBezTo>
                    <a:pt x="999" y="2009"/>
                    <a:pt x="1016" y="2019"/>
                    <a:pt x="1034" y="2019"/>
                  </a:cubicBezTo>
                  <a:cubicBezTo>
                    <a:pt x="1052" y="2019"/>
                    <a:pt x="1071" y="2009"/>
                    <a:pt x="1084" y="1989"/>
                  </a:cubicBezTo>
                  <a:lnTo>
                    <a:pt x="1254" y="1611"/>
                  </a:lnTo>
                  <a:cubicBezTo>
                    <a:pt x="1332" y="1441"/>
                    <a:pt x="1476" y="1310"/>
                    <a:pt x="1633" y="1232"/>
                  </a:cubicBezTo>
                  <a:lnTo>
                    <a:pt x="2025" y="1062"/>
                  </a:lnTo>
                  <a:cubicBezTo>
                    <a:pt x="2051" y="1036"/>
                    <a:pt x="2051" y="984"/>
                    <a:pt x="2012" y="957"/>
                  </a:cubicBezTo>
                  <a:lnTo>
                    <a:pt x="1633" y="788"/>
                  </a:lnTo>
                  <a:cubicBezTo>
                    <a:pt x="1463" y="709"/>
                    <a:pt x="1332" y="579"/>
                    <a:pt x="1254" y="409"/>
                  </a:cubicBezTo>
                  <a:lnTo>
                    <a:pt x="1071" y="30"/>
                  </a:lnTo>
                  <a:cubicBezTo>
                    <a:pt x="1065" y="10"/>
                    <a:pt x="104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43"/>
          <p:cNvSpPr/>
          <p:nvPr/>
        </p:nvSpPr>
        <p:spPr>
          <a:xfrm rot="-554260">
            <a:off x="1605224" y="37912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373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al Estate Open House Meeting by Slidesgo">
  <a:themeElements>
    <a:clrScheme name="Simple Light">
      <a:dk1>
        <a:srgbClr val="150100"/>
      </a:dk1>
      <a:lt1>
        <a:srgbClr val="5A2D2A"/>
      </a:lt1>
      <a:dk2>
        <a:srgbClr val="C1674F"/>
      </a:dk2>
      <a:lt2>
        <a:srgbClr val="FFB096"/>
      </a:lt2>
      <a:accent1>
        <a:srgbClr val="F5E0D1"/>
      </a:accent1>
      <a:accent2>
        <a:srgbClr val="BFB27D"/>
      </a:accent2>
      <a:accent3>
        <a:srgbClr val="FFA84B"/>
      </a:accent3>
      <a:accent4>
        <a:srgbClr val="ADC3D5"/>
      </a:accent4>
      <a:accent5>
        <a:srgbClr val="4971C9"/>
      </a:accent5>
      <a:accent6>
        <a:srgbClr val="FFFFFF"/>
      </a:accent6>
      <a:hlink>
        <a:srgbClr val="5A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538</Words>
  <Application>Microsoft Office PowerPoint</Application>
  <PresentationFormat>On-screen Show (16:9)</PresentationFormat>
  <Paragraphs>84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Swanky and Moo Moo</vt:lpstr>
      <vt:lpstr>Raleway</vt:lpstr>
      <vt:lpstr>Nunito</vt:lpstr>
      <vt:lpstr>Calibri</vt:lpstr>
      <vt:lpstr>Real Estate Open House Meeting by Slidesgo</vt:lpstr>
      <vt:lpstr>Unit 10:  Our Houses In The Future  </vt:lpstr>
      <vt:lpstr>Put the words into the correct column.</vt:lpstr>
      <vt:lpstr>Choose the best word</vt:lpstr>
      <vt:lpstr>Choose the word whose stress pattern is different from the others.</vt:lpstr>
      <vt:lpstr>Match the verbs in A with the nouns in B.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 Our Houses In The Future</dc:title>
  <dc:creator>nhi tran</dc:creator>
  <cp:lastModifiedBy>nhi</cp:lastModifiedBy>
  <cp:revision>3</cp:revision>
  <dcterms:modified xsi:type="dcterms:W3CDTF">2022-11-09T10:09:58Z</dcterms:modified>
</cp:coreProperties>
</file>